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71" r:id="rId4"/>
    <p:sldId id="280" r:id="rId5"/>
    <p:sldId id="281" r:id="rId6"/>
    <p:sldId id="282" r:id="rId7"/>
    <p:sldId id="284" r:id="rId8"/>
    <p:sldId id="285" r:id="rId9"/>
    <p:sldId id="283" r:id="rId10"/>
    <p:sldId id="286" r:id="rId11"/>
    <p:sldId id="287" r:id="rId12"/>
    <p:sldId id="288" r:id="rId13"/>
  </p:sldIdLst>
  <p:sldSz cx="12192000" cy="6858000"/>
  <p:notesSz cx="6858000" cy="9144000"/>
  <p:embeddedFontLst>
    <p:embeddedFont>
      <p:font typeface="rayando" panose="02000000000000000000" pitchFamily="2" charset="0"/>
      <p:regular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헤움아빠와크레파스A" panose="02020603020101020101" pitchFamily="18" charset="-127"/>
      <p:regular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ydphj@gmail.com" initials="c" lastIdx="3" clrIdx="0">
    <p:extLst>
      <p:ext uri="{19B8F6BF-5375-455C-9EA6-DF929625EA0E}">
        <p15:presenceInfo xmlns:p15="http://schemas.microsoft.com/office/powerpoint/2012/main" userId="63809a5e11d53a8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D9BD"/>
    <a:srgbClr val="FF53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3" autoAdjust="0"/>
    <p:restoredTop sz="94660"/>
  </p:normalViewPr>
  <p:slideViewPr>
    <p:cSldViewPr snapToGrid="0">
      <p:cViewPr varScale="1">
        <p:scale>
          <a:sx n="90" d="100"/>
          <a:sy n="90" d="100"/>
        </p:scale>
        <p:origin x="77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3" d="100"/>
          <a:sy n="103" d="100"/>
        </p:scale>
        <p:origin x="3634" y="8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A0119-358E-4020-B23A-B0C3A152C2DF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512DC-F925-4E62-A337-40473C0B55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070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3954B0-6427-4962-82C7-24AF5782A4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2244B1-A82B-494A-8CFA-1CD9715217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FFE1D8-E21C-4D4A-8272-EE473023F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D346F-3576-4E81-9BEE-FCAA850DF178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91710A-B5EA-4024-9A6B-16AEB5AF1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AE18C8-070F-4E23-BAE6-80AADF9A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5BEE9-B92E-4D2B-BFFA-9AB45EBCB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246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60775-7DD5-4874-AC0E-EF72C8D32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59CE763-1395-41CA-9E2E-E3D968CB7E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FEBB66-AD42-4D4B-8BF6-48A6A2C5A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D346F-3576-4E81-9BEE-FCAA850DF178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A68155-284A-4BD9-87D9-592BAABCB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58807D-0304-44B7-95D7-7C583D287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5BEE9-B92E-4D2B-BFFA-9AB45EBCB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229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076540-0096-4639-8039-BE4327AF2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870F8C-D365-40BB-A02B-AC440CBCB7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7308FD-112D-4E96-9DF5-6B49BC750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D346F-3576-4E81-9BEE-FCAA850DF178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22E281-29BF-4151-AED4-28A8BDBC6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B1A269-C4C7-4064-ADEC-4F4307604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5BEE9-B92E-4D2B-BFFA-9AB45EBCB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795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2DED8D-510A-4ADB-A023-06804AA24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22FA4D-03D5-4613-99C7-0CB889B3A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68B80B-4A22-4054-894F-B2C282BFA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D346F-3576-4E81-9BEE-FCAA850DF178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3A300D-E5CF-467E-B7E7-AE43429A9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477C29-E6FA-4EED-98E6-82E43DCF7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5BEE9-B92E-4D2B-BFFA-9AB45EBCB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67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B056CD-FF3C-4B07-98B8-092F68432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25DFE4-8CAA-45F1-8AC8-56473B42A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385B93-0CAC-47F1-8502-15C49D3DF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D346F-3576-4E81-9BEE-FCAA850DF178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6243C1-288F-44E0-A877-8346C26B0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F57698-E2B6-4020-A733-1D5FEF62D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5BEE9-B92E-4D2B-BFFA-9AB45EBCB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306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3B2E10-8FB4-4828-9FB7-4051C8E1F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09AF6C-BD18-4FAD-BD32-892904E823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938ADC-4AD9-47DA-A90F-2421AFF52E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BEC551-DA3B-41D6-9E53-7F7E26738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D346F-3576-4E81-9BEE-FCAA850DF178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234000-69EB-48E9-B6C2-A87040B51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89F1FA-97E3-44B2-96A7-BFEF22232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5BEE9-B92E-4D2B-BFFA-9AB45EBCB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303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96EE91-42F0-4332-94C6-C64E0F7E7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70C084-3113-4FBD-B82F-91A8299C5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462314-7455-4A0C-ACE9-0CBA91074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791CB1-B909-4820-B1C0-1292D1E4F6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BB522E-85E7-4564-91D2-C517A5738A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D0F641-FDC3-4CB5-BAC7-D50592183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D346F-3576-4E81-9BEE-FCAA850DF178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FE0DCF-7731-4D73-A66A-BDBCAE7EC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C6AAB0-B32C-464E-9A77-095ECE54C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5BEE9-B92E-4D2B-BFFA-9AB45EBCB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006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3A3F96-6C56-4A55-A27C-E9C3EA65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8D85602-7BC2-4F48-9571-F31CE9A4D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D346F-3576-4E81-9BEE-FCAA850DF178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4D0275-FCD5-4A01-8C96-00D94629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794AC9-B2C4-45B8-AEFD-9C4CF1A0B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5BEE9-B92E-4D2B-BFFA-9AB45EBCB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561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271BE97-707D-4128-99CB-CD7067485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D346F-3576-4E81-9BEE-FCAA850DF178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FB950BF-E981-4EA7-8F0E-136A38284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E5A77A-E7CF-4FD2-A4A3-FEC5AE35D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5BEE9-B92E-4D2B-BFFA-9AB45EBCB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162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7BB2BF-1A07-47CA-A9DD-016F3F2AB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54CFAC-2B19-4287-A7A3-534ABE79E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730C7D-3F47-43D7-98CE-B1CC01C1E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3D86AF-976F-4389-884A-6DD4BFEA8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D346F-3576-4E81-9BEE-FCAA850DF178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B2AC4E-E1FF-4E3D-8446-D3D4EFB27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164F4D-24E8-43D1-B403-FF75D4C26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5BEE9-B92E-4D2B-BFFA-9AB45EBCB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774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853FB2-ABDF-4183-BB32-6F0315795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BAEB533-A3F7-4E5A-9AE9-8901D3BCC0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028F5C-6ABD-48DD-AD59-EE71637CE4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D6EA5D-2715-40D6-B38D-DF1A24A36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D346F-3576-4E81-9BEE-FCAA850DF178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3C5ACF-9439-4A50-95CD-6D5BCFFD6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A84AE5-CAE1-4033-9510-D76B0DD61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5BEE9-B92E-4D2B-BFFA-9AB45EBCB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25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26359CE-1E2A-459C-88F9-398B2F305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AABD4E-2903-413B-980C-6D81D6E7E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6CD75-32A8-4820-9C69-22E1C21497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D346F-3576-4E81-9BEE-FCAA850DF178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2C7695-ECA3-4641-8897-FB9523C4E2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0A72E3-B9DD-4D16-B8C2-F20258AF20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5BEE9-B92E-4D2B-BFFA-9AB45EBCB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410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27.png"/><Relationship Id="rId3" Type="http://schemas.openxmlformats.org/officeDocument/2006/relationships/image" Target="../media/image26.png"/><Relationship Id="rId7" Type="http://schemas.openxmlformats.org/officeDocument/2006/relationships/image" Target="../media/image35.png"/><Relationship Id="rId12" Type="http://schemas.microsoft.com/office/2007/relationships/hdphoto" Target="../media/hdphoto14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11" Type="http://schemas.openxmlformats.org/officeDocument/2006/relationships/image" Target="../media/image36.png"/><Relationship Id="rId5" Type="http://schemas.openxmlformats.org/officeDocument/2006/relationships/image" Target="../media/image34.png"/><Relationship Id="rId10" Type="http://schemas.microsoft.com/office/2007/relationships/hdphoto" Target="../media/hdphoto8.wdp"/><Relationship Id="rId4" Type="http://schemas.microsoft.com/office/2007/relationships/hdphoto" Target="../media/hdphoto9.wdp"/><Relationship Id="rId9" Type="http://schemas.openxmlformats.org/officeDocument/2006/relationships/image" Target="../media/image25.png"/><Relationship Id="rId14" Type="http://schemas.microsoft.com/office/2007/relationships/hdphoto" Target="../media/hdphoto10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microsoft.com/office/2007/relationships/hdphoto" Target="../media/hdphoto6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microsoft.com/office/2007/relationships/hdphoto" Target="../media/hdphoto4.wdp"/><Relationship Id="rId10" Type="http://schemas.microsoft.com/office/2007/relationships/hdphoto" Target="../media/hdphoto5.wdp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7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image" Target="../media/image3.png"/><Relationship Id="rId7" Type="http://schemas.openxmlformats.org/officeDocument/2006/relationships/image" Target="../media/image21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microsoft.com/office/2007/relationships/hdphoto" Target="../media/hdphoto8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microsoft.com/office/2007/relationships/hdphoto" Target="../media/hdphoto10.wdp"/><Relationship Id="rId5" Type="http://schemas.openxmlformats.org/officeDocument/2006/relationships/image" Target="../media/image24.pn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microsoft.com/office/2007/relationships/hdphoto" Target="../media/hdphoto9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24.png"/><Relationship Id="rId7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11" Type="http://schemas.microsoft.com/office/2007/relationships/hdphoto" Target="../media/hdphoto8.wdp"/><Relationship Id="rId5" Type="http://schemas.openxmlformats.org/officeDocument/2006/relationships/image" Target="../media/image29.pn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53C93EE-CCC8-4D4C-9308-98AB2B87E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18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E18113-27B8-4A1C-9CC1-355B46DE4CAB}"/>
              </a:ext>
            </a:extLst>
          </p:cNvPr>
          <p:cNvSpPr txBox="1"/>
          <p:nvPr/>
        </p:nvSpPr>
        <p:spPr>
          <a:xfrm rot="21044245">
            <a:off x="1652105" y="855614"/>
            <a:ext cx="559319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>
                <a:solidFill>
                  <a:schemeClr val="bg1">
                    <a:lumMod val="95000"/>
                  </a:schemeClr>
                </a:solidFill>
                <a:latin typeface="rayando" panose="02000000000000000000" pitchFamily="2" charset="0"/>
              </a:rPr>
              <a:t>BAOS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55337F-C5F9-4005-AD8B-A3FAA4E7DF62}"/>
              </a:ext>
            </a:extLst>
          </p:cNvPr>
          <p:cNvSpPr/>
          <p:nvPr/>
        </p:nvSpPr>
        <p:spPr>
          <a:xfrm rot="21267757">
            <a:off x="3987188" y="2610471"/>
            <a:ext cx="54168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>
                <a:solidFill>
                  <a:schemeClr val="bg1">
                    <a:lumMod val="85000"/>
                  </a:schemeClr>
                </a:solidFill>
                <a:latin typeface="rayando" panose="02000000000000000000" pitchFamily="2" charset="0"/>
              </a:rPr>
              <a:t>The Online Game</a:t>
            </a:r>
            <a:endParaRPr lang="ko-KR" altLang="en-US" sz="4400">
              <a:solidFill>
                <a:schemeClr val="bg1">
                  <a:lumMod val="85000"/>
                </a:schemeClr>
              </a:solidFill>
              <a:latin typeface="rayando" panose="02000000000000000000" pitchFamily="2" charset="0"/>
            </a:endParaRPr>
          </a:p>
        </p:txBody>
      </p:sp>
      <p:pic>
        <p:nvPicPr>
          <p:cNvPr id="1026" name="Picture 2" descr="https://www.freeprettythingsforyou.com/wp-content/uploads/2017/05/Chalk-banner-7.png">
            <a:extLst>
              <a:ext uri="{FF2B5EF4-FFF2-40B4-BE49-F238E27FC236}">
                <a16:creationId xmlns:a16="http://schemas.microsoft.com/office/drawing/2014/main" id="{9FAEFB40-4945-4807-9B17-BA58ACD7B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89479">
            <a:off x="1196237" y="3628293"/>
            <a:ext cx="8511436" cy="155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76BDB2F-5116-4777-88C7-533B24F36697}"/>
              </a:ext>
            </a:extLst>
          </p:cNvPr>
          <p:cNvSpPr/>
          <p:nvPr/>
        </p:nvSpPr>
        <p:spPr>
          <a:xfrm rot="19717287">
            <a:off x="3835713" y="4249436"/>
            <a:ext cx="12784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rayando" panose="02000000000000000000" pitchFamily="2" charset="0"/>
              </a:rPr>
              <a:t>Open</a:t>
            </a:r>
            <a:endParaRPr lang="ko-KR" altLang="en-US" sz="2800">
              <a:solidFill>
                <a:schemeClr val="bg1">
                  <a:lumMod val="85000"/>
                </a:schemeClr>
              </a:solidFill>
              <a:latin typeface="rayando" panose="02000000000000000000" pitchFamily="2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2BE2CD-E449-4A28-ABBD-851ACF706B70}"/>
              </a:ext>
            </a:extLst>
          </p:cNvPr>
          <p:cNvSpPr/>
          <p:nvPr/>
        </p:nvSpPr>
        <p:spPr>
          <a:xfrm rot="20500007">
            <a:off x="5623581" y="3725236"/>
            <a:ext cx="17251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rayando" panose="02000000000000000000" pitchFamily="2" charset="0"/>
              </a:rPr>
              <a:t>Source</a:t>
            </a:r>
            <a:endParaRPr lang="ko-KR" altLang="en-US" sz="2800">
              <a:solidFill>
                <a:schemeClr val="bg1">
                  <a:lumMod val="85000"/>
                </a:schemeClr>
              </a:solidFill>
              <a:latin typeface="rayand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D10949-BB57-457E-8B4C-F9CA27426EE3}"/>
              </a:ext>
            </a:extLst>
          </p:cNvPr>
          <p:cNvSpPr txBox="1"/>
          <p:nvPr/>
        </p:nvSpPr>
        <p:spPr>
          <a:xfrm>
            <a:off x="8098076" y="528847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FCAFCD5-1FD8-4BC3-B779-FC4C74011280}"/>
              </a:ext>
            </a:extLst>
          </p:cNvPr>
          <p:cNvSpPr/>
          <p:nvPr/>
        </p:nvSpPr>
        <p:spPr>
          <a:xfrm rot="349061">
            <a:off x="6556220" y="5182508"/>
            <a:ext cx="49920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aseline="30000">
                <a:solidFill>
                  <a:schemeClr val="bg1">
                    <a:lumMod val="85000"/>
                  </a:schemeClr>
                </a:solidFill>
                <a:latin typeface="rayando" panose="02000000000000000000" pitchFamily="2" charset="0"/>
              </a:rPr>
              <a:t>9th</a:t>
            </a:r>
            <a:r>
              <a:rPr lang="en-US" altLang="ko-KR" sz="4000">
                <a:solidFill>
                  <a:schemeClr val="bg1">
                    <a:lumMod val="85000"/>
                  </a:schemeClr>
                </a:solidFill>
                <a:latin typeface="rayando" panose="02000000000000000000" pitchFamily="2" charset="0"/>
              </a:rPr>
              <a:t> presentation</a:t>
            </a:r>
            <a:endParaRPr lang="ko-KR" altLang="en-US" sz="4000">
              <a:solidFill>
                <a:schemeClr val="bg1">
                  <a:lumMod val="85000"/>
                </a:schemeClr>
              </a:solidFill>
              <a:latin typeface="rayando" panose="02000000000000000000" pitchFamily="2" charset="0"/>
            </a:endParaRPr>
          </a:p>
        </p:txBody>
      </p:sp>
      <p:pic>
        <p:nvPicPr>
          <p:cNvPr id="19" name="Picture 6" descr="https://ucbd5b43d3a3e440ecaf5eed9980.previews.dropboxusercontent.com/p/thumb/AAZhP49iHMzz9wov3XfF3EF5aUmJq5BVPR-wMWNTbIYt7RUZRPkA8qbSQG3THSBY8eMP-Hm_BGo9L5r0X2eDKH6a2Zlrk2ncvSO5fkSnrzG6KQApEtaie3ZzhlyHVinG6ypX4cKTmbjCGL6X_7Wk4MY_in2iH6obO2RWD-IBe7T9e3uneO-0RCca1gZR8LTlIQw3UHLTvitCWnWbCWCg85-DKja2WaYPNz6EuEUMEPa_3mocAQKGrJPeqKVJPkdiSKfMvC3uZPZAWYMpibzpp5xkc7lZVO8EaduA6Cij5mYE0hEkCIisN41og3PqkXLlIHzsApcfvwMTnIWucqd7sS83S_cglfXni-kmYE2ko1m2gUY3qA9s-aBAWHlKIJ-HaDXOfzWM37RNZamRs3u3J6uGBW3IQVXqsLhDLqtqgi-r8iwqNZPoW_UpnryanYvtcsAOwyp_SjmNkBmsY0vNYUJ0SevBJJq2nnntWBBSnBPSEY4yCYDML0ekn6YVY9jByDZt6QCarox3n52-boGUCM-XUV3DIPxx90lnvpGPurUu571t9VmPICBA97ZMdF8dyp9iWVC6zvQOTkp_jxmq_coy9FyQ7Lz55hvNlTUoSuSkWmL6QrDjdjNWL7WCE9rLDp49q9p2QzfHAEP7aPEUhMnQuahC6wGoCUbQY8YQlaZ-crO3Ayc-KkdVPBnJu0J2ermZJ7wap0eAWh71r4CQhEWFxNqBvPAso4sCIU6SiI-dRk3arcuuxXXW-7rjaIIflKIWjcHk7_eYOLi4rO2YPSjbdJbUg0qN5Lxc63FSOEMa-6aJ1s6hOlkg0XKZU5p4IPxrBxVNXcd3mLzvjjRieEBTj6FZzUSP6RQaSYBz-vsWc_BpkNwkhdaBVYSotAgO_VyGAIeySkIfSs1dmK6dQ4_BkKOb2lQQ0yh5bCl0Punuvw/p.png?fv_content=true&amp;size_mode=5">
            <a:extLst>
              <a:ext uri="{FF2B5EF4-FFF2-40B4-BE49-F238E27FC236}">
                <a16:creationId xmlns:a16="http://schemas.microsoft.com/office/drawing/2014/main" id="{83DB69F0-A33F-4E4A-8B00-E34764C01A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37" b="70955"/>
          <a:stretch/>
        </p:blipFill>
        <p:spPr bwMode="auto">
          <a:xfrm rot="20340416">
            <a:off x="6855015" y="90189"/>
            <a:ext cx="2082257" cy="199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https://ucbd5b43d3a3e440ecaf5eed9980.previews.dropboxusercontent.com/p/thumb/AAZhP49iHMzz9wov3XfF3EF5aUmJq5BVPR-wMWNTbIYt7RUZRPkA8qbSQG3THSBY8eMP-Hm_BGo9L5r0X2eDKH6a2Zlrk2ncvSO5fkSnrzG6KQApEtaie3ZzhlyHVinG6ypX4cKTmbjCGL6X_7Wk4MY_in2iH6obO2RWD-IBe7T9e3uneO-0RCca1gZR8LTlIQw3UHLTvitCWnWbCWCg85-DKja2WaYPNz6EuEUMEPa_3mocAQKGrJPeqKVJPkdiSKfMvC3uZPZAWYMpibzpp5xkc7lZVO8EaduA6Cij5mYE0hEkCIisN41og3PqkXLlIHzsApcfvwMTnIWucqd7sS83S_cglfXni-kmYE2ko1m2gUY3qA9s-aBAWHlKIJ-HaDXOfzWM37RNZamRs3u3J6uGBW3IQVXqsLhDLqtqgi-r8iwqNZPoW_UpnryanYvtcsAOwyp_SjmNkBmsY0vNYUJ0SevBJJq2nnntWBBSnBPSEY4yCYDML0ekn6YVY9jByDZt6QCarox3n52-boGUCM-XUV3DIPxx90lnvpGPurUu571t9VmPICBA97ZMdF8dyp9iWVC6zvQOTkp_jxmq_coy9FyQ7Lz55hvNlTUoSuSkWmL6QrDjdjNWL7WCE9rLDp49q9p2QzfHAEP7aPEUhMnQuahC6wGoCUbQY8YQlaZ-crO3Ayc-KkdVPBnJu0J2ermZJ7wap0eAWh71r4CQhEWFxNqBvPAso4sCIU6SiI-dRk3arcuuxXXW-7rjaIIflKIWjcHk7_eYOLi4rO2YPSjbdJbUg0qN5Lxc63FSOEMa-6aJ1s6hOlkg0XKZU5p4IPxrBxVNXcd3mLzvjjRieEBTj6FZzUSP6RQaSYBz-vsWc_BpkNwkhdaBVYSotAgO_VyGAIeySkIfSs1dmK6dQ4_BkKOb2lQQ0yh5bCl0Punuvw/p.png?fv_content=true&amp;size_mode=5">
            <a:extLst>
              <a:ext uri="{FF2B5EF4-FFF2-40B4-BE49-F238E27FC236}">
                <a16:creationId xmlns:a16="http://schemas.microsoft.com/office/drawing/2014/main" id="{48AD5D63-6DF5-488D-99C6-7F6A18DA7D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82" t="24534" r="4428" b="70955"/>
          <a:stretch/>
        </p:blipFill>
        <p:spPr bwMode="auto">
          <a:xfrm rot="563927">
            <a:off x="6030881" y="5013347"/>
            <a:ext cx="508046" cy="22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ttps://ucbd5b43d3a3e440ecaf5eed9980.previews.dropboxusercontent.com/p/thumb/AAZhP49iHMzz9wov3XfF3EF5aUmJq5BVPR-wMWNTbIYt7RUZRPkA8qbSQG3THSBY8eMP-Hm_BGo9L5r0X2eDKH6a2Zlrk2ncvSO5fkSnrzG6KQApEtaie3ZzhlyHVinG6ypX4cKTmbjCGL6X_7Wk4MY_in2iH6obO2RWD-IBe7T9e3uneO-0RCca1gZR8LTlIQw3UHLTvitCWnWbCWCg85-DKja2WaYPNz6EuEUMEPa_3mocAQKGrJPeqKVJPkdiSKfMvC3uZPZAWYMpibzpp5xkc7lZVO8EaduA6Cij5mYE0hEkCIisN41og3PqkXLlIHzsApcfvwMTnIWucqd7sS83S_cglfXni-kmYE2ko1m2gUY3qA9s-aBAWHlKIJ-HaDXOfzWM37RNZamRs3u3J6uGBW3IQVXqsLhDLqtqgi-r8iwqNZPoW_UpnryanYvtcsAOwyp_SjmNkBmsY0vNYUJ0SevBJJq2nnntWBBSnBPSEY4yCYDML0ekn6YVY9jByDZt6QCarox3n52-boGUCM-XUV3DIPxx90lnvpGPurUu571t9VmPICBA97ZMdF8dyp9iWVC6zvQOTkp_jxmq_coy9FyQ7Lz55hvNlTUoSuSkWmL6QrDjdjNWL7WCE9rLDp49q9p2QzfHAEP7aPEUhMnQuahC6wGoCUbQY8YQlaZ-crO3Ayc-KkdVPBnJu0J2ermZJ7wap0eAWh71r4CQhEWFxNqBvPAso4sCIU6SiI-dRk3arcuuxXXW-7rjaIIflKIWjcHk7_eYOLi4rO2YPSjbdJbUg0qN5Lxc63FSOEMa-6aJ1s6hOlkg0XKZU5p4IPxrBxVNXcd3mLzvjjRieEBTj6FZzUSP6RQaSYBz-vsWc_BpkNwkhdaBVYSotAgO_VyGAIeySkIfSs1dmK6dQ4_BkKOb2lQQ0yh5bCl0Punuvw/p.png?fv_content=true&amp;size_mode=5">
            <a:extLst>
              <a:ext uri="{FF2B5EF4-FFF2-40B4-BE49-F238E27FC236}">
                <a16:creationId xmlns:a16="http://schemas.microsoft.com/office/drawing/2014/main" id="{93C1773A-2BDF-413F-927D-1794A96BE7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82" t="24534" r="4428" b="70955"/>
          <a:stretch/>
        </p:blipFill>
        <p:spPr bwMode="auto">
          <a:xfrm rot="11308791">
            <a:off x="11515482" y="5694046"/>
            <a:ext cx="508046" cy="22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6FEB240-E1EA-4B6A-829C-AA7C6DD408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130" b="27500" l="10000" r="25300">
                        <a14:foregroundMark x1="10000" y1="17778" x2="10200" y2="19074"/>
                        <a14:foregroundMark x1="13000" y1="19722" x2="13600" y2="19722"/>
                        <a14:foregroundMark x1="12100" y1="21667" x2="12300" y2="23519"/>
                        <a14:foregroundMark x1="11300" y1="24259" x2="10700" y2="26296"/>
                        <a14:foregroundMark x1="10400" y1="26296" x2="12700" y2="26574"/>
                        <a14:foregroundMark x1="17100" y1="27130" x2="19700" y2="27500"/>
                        <a14:foregroundMark x1="19600" y1="26296" x2="19600" y2="26296"/>
                        <a14:foregroundMark x1="23800" y1="21852" x2="22900" y2="22130"/>
                      </a14:backgroundRemoval>
                    </a14:imgEffect>
                  </a14:imgLayer>
                </a14:imgProps>
              </a:ext>
            </a:extLst>
          </a:blip>
          <a:srcRect l="8734" t="15971" r="72807" b="71780"/>
          <a:stretch/>
        </p:blipFill>
        <p:spPr>
          <a:xfrm>
            <a:off x="9546663" y="868636"/>
            <a:ext cx="1777230" cy="12737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9CC8241-5460-4DE9-A92E-B30BF5BA635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2778" b="67685" l="34100" r="44700">
                        <a14:foregroundMark x1="37400" y1="52870" x2="37400" y2="52870"/>
                        <a14:foregroundMark x1="41400" y1="53241" x2="41400" y2="53241"/>
                        <a14:foregroundMark x1="39500" y1="55185" x2="39500" y2="55185"/>
                        <a14:foregroundMark x1="40400" y1="56111" x2="40400" y2="56111"/>
                        <a14:foregroundMark x1="38100" y1="56389" x2="38100" y2="56389"/>
                        <a14:foregroundMark x1="37100" y1="58241" x2="37100" y2="58241"/>
                        <a14:foregroundMark x1="43900" y1="58796" x2="43900" y2="58796"/>
                        <a14:foregroundMark x1="35700" y1="61389" x2="35700" y2="61389"/>
                        <a14:foregroundMark x1="36400" y1="66389" x2="36400" y2="66389"/>
                        <a14:foregroundMark x1="37300" y1="66111" x2="37300" y2="66111"/>
                        <a14:foregroundMark x1="37200" y1="65463" x2="37200" y2="65463"/>
                        <a14:foregroundMark x1="41300" y1="65556" x2="41300" y2="65556"/>
                        <a14:foregroundMark x1="44600" y1="67685" x2="44600" y2="67685"/>
                        <a14:foregroundMark x1="34400" y1="65185" x2="34400" y2="65185"/>
                        <a14:foregroundMark x1="34400" y1="67407" x2="34400" y2="67407"/>
                        <a14:foregroundMark x1="34400" y1="67685" x2="34400" y2="67685"/>
                        <a14:foregroundMark x1="38600" y1="66481" x2="38600" y2="66481"/>
                        <a14:foregroundMark x1="35900" y1="63611" x2="35900" y2="63611"/>
                        <a14:foregroundMark x1="43300" y1="61296" x2="43300" y2="61296"/>
                        <a14:foregroundMark x1="42900" y1="63333" x2="42900" y2="63333"/>
                        <a14:foregroundMark x1="42800" y1="61759" x2="42800" y2="61759"/>
                        <a14:foregroundMark x1="39600" y1="63796" x2="39600" y2="63796"/>
                      </a14:backgroundRemoval>
                    </a14:imgEffect>
                  </a14:imgLayer>
                </a14:imgProps>
              </a:ext>
            </a:extLst>
          </a:blip>
          <a:srcRect l="32815" t="51698" r="53968" b="30784"/>
          <a:stretch/>
        </p:blipFill>
        <p:spPr>
          <a:xfrm>
            <a:off x="10571724" y="1473582"/>
            <a:ext cx="1272484" cy="182162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D4B447E-19A3-4EE2-B84B-8BD7D35344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696" b="89732" l="9697" r="89697">
                        <a14:foregroundMark x1="70303" y1="59375" x2="70303" y2="59375"/>
                        <a14:foregroundMark x1="54545" y1="37500" x2="54545" y2="37500"/>
                        <a14:foregroundMark x1="56364" y1="28571" x2="56364" y2="28571"/>
                        <a14:foregroundMark x1="59394" y1="6696" x2="59394" y2="6696"/>
                        <a14:foregroundMark x1="29091" y1="40179" x2="29091" y2="40179"/>
                        <a14:foregroundMark x1="27273" y1="50000" x2="27273" y2="50000"/>
                        <a14:foregroundMark x1="26667" y1="70536" x2="26667" y2="70536"/>
                        <a14:foregroundMark x1="24848" y1="87946" x2="24848" y2="87946"/>
                        <a14:foregroundMark x1="73333" y1="88393" x2="73333" y2="88393"/>
                        <a14:foregroundMark x1="62424" y1="64732" x2="60606" y2="651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317011">
            <a:off x="282960" y="4537389"/>
            <a:ext cx="1257409" cy="170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47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07C8B09-C003-4480-807F-6F1DA63E22F1}"/>
              </a:ext>
            </a:extLst>
          </p:cNvPr>
          <p:cNvSpPr/>
          <p:nvPr/>
        </p:nvSpPr>
        <p:spPr>
          <a:xfrm>
            <a:off x="4534606" y="206773"/>
            <a:ext cx="314220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solidFill>
                  <a:srgbClr val="FF53C2"/>
                </a:solidFill>
                <a:latin typeface="rayando" panose="02000000000000000000" pitchFamily="2" charset="0"/>
              </a:rPr>
              <a:t>Game test</a:t>
            </a:r>
            <a:endParaRPr lang="ko-KR" altLang="en-US" sz="4000">
              <a:solidFill>
                <a:schemeClr val="bg1"/>
              </a:solidFill>
            </a:endParaRPr>
          </a:p>
        </p:txBody>
      </p:sp>
      <p:pic>
        <p:nvPicPr>
          <p:cNvPr id="9" name="Picture 6" descr="https://ucbd5b43d3a3e440ecaf5eed9980.previews.dropboxusercontent.com/p/thumb/AAZhP49iHMzz9wov3XfF3EF5aUmJq5BVPR-wMWNTbIYt7RUZRPkA8qbSQG3THSBY8eMP-Hm_BGo9L5r0X2eDKH6a2Zlrk2ncvSO5fkSnrzG6KQApEtaie3ZzhlyHVinG6ypX4cKTmbjCGL6X_7Wk4MY_in2iH6obO2RWD-IBe7T9e3uneO-0RCca1gZR8LTlIQw3UHLTvitCWnWbCWCg85-DKja2WaYPNz6EuEUMEPa_3mocAQKGrJPeqKVJPkdiSKfMvC3uZPZAWYMpibzpp5xkc7lZVO8EaduA6Cij5mYE0hEkCIisN41og3PqkXLlIHzsApcfvwMTnIWucqd7sS83S_cglfXni-kmYE2ko1m2gUY3qA9s-aBAWHlKIJ-HaDXOfzWM37RNZamRs3u3J6uGBW3IQVXqsLhDLqtqgi-r8iwqNZPoW_UpnryanYvtcsAOwyp_SjmNkBmsY0vNYUJ0SevBJJq2nnntWBBSnBPSEY4yCYDML0ekn6YVY9jByDZt6QCarox3n52-boGUCM-XUV3DIPxx90lnvpGPurUu571t9VmPICBA97ZMdF8dyp9iWVC6zvQOTkp_jxmq_coy9FyQ7Lz55hvNlTUoSuSkWmL6QrDjdjNWL7WCE9rLDp49q9p2QzfHAEP7aPEUhMnQuahC6wGoCUbQY8YQlaZ-crO3Ayc-KkdVPBnJu0J2ermZJ7wap0eAWh71r4CQhEWFxNqBvPAso4sCIU6SiI-dRk3arcuuxXXW-7rjaIIflKIWjcHk7_eYOLi4rO2YPSjbdJbUg0qN5Lxc63FSOEMa-6aJ1s6hOlkg0XKZU5p4IPxrBxVNXcd3mLzvjjRieEBTj6FZzUSP6RQaSYBz-vsWc_BpkNwkhdaBVYSotAgO_VyGAIeySkIfSs1dmK6dQ4_BkKOb2lQQ0yh5bCl0Punuvw/p.png?fv_content=true&amp;size_mode=5">
            <a:extLst>
              <a:ext uri="{FF2B5EF4-FFF2-40B4-BE49-F238E27FC236}">
                <a16:creationId xmlns:a16="http://schemas.microsoft.com/office/drawing/2014/main" id="{6A990121-531E-4A5F-A9F9-659282A60C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82" t="24534" r="4428" b="70955"/>
          <a:stretch/>
        </p:blipFill>
        <p:spPr bwMode="auto">
          <a:xfrm>
            <a:off x="4032867" y="837503"/>
            <a:ext cx="3378774" cy="22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s://ucbd5b43d3a3e440ecaf5eed9980.previews.dropboxusercontent.com/p/thumb/AAZhP49iHMzz9wov3XfF3EF5aUmJq5BVPR-wMWNTbIYt7RUZRPkA8qbSQG3THSBY8eMP-Hm_BGo9L5r0X2eDKH6a2Zlrk2ncvSO5fkSnrzG6KQApEtaie3ZzhlyHVinG6ypX4cKTmbjCGL6X_7Wk4MY_in2iH6obO2RWD-IBe7T9e3uneO-0RCca1gZR8LTlIQw3UHLTvitCWnWbCWCg85-DKja2WaYPNz6EuEUMEPa_3mocAQKGrJPeqKVJPkdiSKfMvC3uZPZAWYMpibzpp5xkc7lZVO8EaduA6Cij5mYE0hEkCIisN41og3PqkXLlIHzsApcfvwMTnIWucqd7sS83S_cglfXni-kmYE2ko1m2gUY3qA9s-aBAWHlKIJ-HaDXOfzWM37RNZamRs3u3J6uGBW3IQVXqsLhDLqtqgi-r8iwqNZPoW_UpnryanYvtcsAOwyp_SjmNkBmsY0vNYUJ0SevBJJq2nnntWBBSnBPSEY4yCYDML0ekn6YVY9jByDZt6QCarox3n52-boGUCM-XUV3DIPxx90lnvpGPurUu571t9VmPICBA97ZMdF8dyp9iWVC6zvQOTkp_jxmq_coy9FyQ7Lz55hvNlTUoSuSkWmL6QrDjdjNWL7WCE9rLDp49q9p2QzfHAEP7aPEUhMnQuahC6wGoCUbQY8YQlaZ-crO3Ayc-KkdVPBnJu0J2ermZJ7wap0eAWh71r4CQhEWFxNqBvPAso4sCIU6SiI-dRk3arcuuxXXW-7rjaIIflKIWjcHk7_eYOLi4rO2YPSjbdJbUg0qN5Lxc63FSOEMa-6aJ1s6hOlkg0XKZU5p4IPxrBxVNXcd3mLzvjjRieEBTj6FZzUSP6RQaSYBz-vsWc_BpkNwkhdaBVYSotAgO_VyGAIeySkIfSs1dmK6dQ4_BkKOb2lQQ0yh5bCl0Punuvw/p.png?fv_content=true&amp;size_mode=5">
            <a:extLst>
              <a:ext uri="{FF2B5EF4-FFF2-40B4-BE49-F238E27FC236}">
                <a16:creationId xmlns:a16="http://schemas.microsoft.com/office/drawing/2014/main" id="{8A4973AD-BD0D-4FE3-8A2A-23D57232A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82" t="24534" r="4428" b="70955"/>
          <a:stretch/>
        </p:blipFill>
        <p:spPr bwMode="auto">
          <a:xfrm flipH="1">
            <a:off x="5304533" y="999802"/>
            <a:ext cx="3378774" cy="22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B86C448-2B49-4D29-98CC-CEC3F168CA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889" y="1545389"/>
            <a:ext cx="6176730" cy="483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87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07C8B09-C003-4480-807F-6F1DA63E22F1}"/>
              </a:ext>
            </a:extLst>
          </p:cNvPr>
          <p:cNvSpPr/>
          <p:nvPr/>
        </p:nvSpPr>
        <p:spPr>
          <a:xfrm>
            <a:off x="4534605" y="206773"/>
            <a:ext cx="314220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solidFill>
                  <a:srgbClr val="FF53C2"/>
                </a:solidFill>
                <a:latin typeface="rayando" panose="02000000000000000000" pitchFamily="2" charset="0"/>
              </a:rPr>
              <a:t>Game test</a:t>
            </a:r>
            <a:endParaRPr lang="ko-KR" altLang="en-US" sz="4000">
              <a:solidFill>
                <a:schemeClr val="bg1"/>
              </a:solidFill>
            </a:endParaRPr>
          </a:p>
        </p:txBody>
      </p:sp>
      <p:pic>
        <p:nvPicPr>
          <p:cNvPr id="9" name="Picture 6" descr="https://ucbd5b43d3a3e440ecaf5eed9980.previews.dropboxusercontent.com/p/thumb/AAZhP49iHMzz9wov3XfF3EF5aUmJq5BVPR-wMWNTbIYt7RUZRPkA8qbSQG3THSBY8eMP-Hm_BGo9L5r0X2eDKH6a2Zlrk2ncvSO5fkSnrzG6KQApEtaie3ZzhlyHVinG6ypX4cKTmbjCGL6X_7Wk4MY_in2iH6obO2RWD-IBe7T9e3uneO-0RCca1gZR8LTlIQw3UHLTvitCWnWbCWCg85-DKja2WaYPNz6EuEUMEPa_3mocAQKGrJPeqKVJPkdiSKfMvC3uZPZAWYMpibzpp5xkc7lZVO8EaduA6Cij5mYE0hEkCIisN41og3PqkXLlIHzsApcfvwMTnIWucqd7sS83S_cglfXni-kmYE2ko1m2gUY3qA9s-aBAWHlKIJ-HaDXOfzWM37RNZamRs3u3J6uGBW3IQVXqsLhDLqtqgi-r8iwqNZPoW_UpnryanYvtcsAOwyp_SjmNkBmsY0vNYUJ0SevBJJq2nnntWBBSnBPSEY4yCYDML0ekn6YVY9jByDZt6QCarox3n52-boGUCM-XUV3DIPxx90lnvpGPurUu571t9VmPICBA97ZMdF8dyp9iWVC6zvQOTkp_jxmq_coy9FyQ7Lz55hvNlTUoSuSkWmL6QrDjdjNWL7WCE9rLDp49q9p2QzfHAEP7aPEUhMnQuahC6wGoCUbQY8YQlaZ-crO3Ayc-KkdVPBnJu0J2ermZJ7wap0eAWh71r4CQhEWFxNqBvPAso4sCIU6SiI-dRk3arcuuxXXW-7rjaIIflKIWjcHk7_eYOLi4rO2YPSjbdJbUg0qN5Lxc63FSOEMa-6aJ1s6hOlkg0XKZU5p4IPxrBxVNXcd3mLzvjjRieEBTj6FZzUSP6RQaSYBz-vsWc_BpkNwkhdaBVYSotAgO_VyGAIeySkIfSs1dmK6dQ4_BkKOb2lQQ0yh5bCl0Punuvw/p.png?fv_content=true&amp;size_mode=5">
            <a:extLst>
              <a:ext uri="{FF2B5EF4-FFF2-40B4-BE49-F238E27FC236}">
                <a16:creationId xmlns:a16="http://schemas.microsoft.com/office/drawing/2014/main" id="{6A990121-531E-4A5F-A9F9-659282A60C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82" t="24534" r="4428" b="70955"/>
          <a:stretch/>
        </p:blipFill>
        <p:spPr bwMode="auto">
          <a:xfrm>
            <a:off x="4032867" y="837503"/>
            <a:ext cx="3378774" cy="22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s://ucbd5b43d3a3e440ecaf5eed9980.previews.dropboxusercontent.com/p/thumb/AAZhP49iHMzz9wov3XfF3EF5aUmJq5BVPR-wMWNTbIYt7RUZRPkA8qbSQG3THSBY8eMP-Hm_BGo9L5r0X2eDKH6a2Zlrk2ncvSO5fkSnrzG6KQApEtaie3ZzhlyHVinG6ypX4cKTmbjCGL6X_7Wk4MY_in2iH6obO2RWD-IBe7T9e3uneO-0RCca1gZR8LTlIQw3UHLTvitCWnWbCWCg85-DKja2WaYPNz6EuEUMEPa_3mocAQKGrJPeqKVJPkdiSKfMvC3uZPZAWYMpibzpp5xkc7lZVO8EaduA6Cij5mYE0hEkCIisN41og3PqkXLlIHzsApcfvwMTnIWucqd7sS83S_cglfXni-kmYE2ko1m2gUY3qA9s-aBAWHlKIJ-HaDXOfzWM37RNZamRs3u3J6uGBW3IQVXqsLhDLqtqgi-r8iwqNZPoW_UpnryanYvtcsAOwyp_SjmNkBmsY0vNYUJ0SevBJJq2nnntWBBSnBPSEY4yCYDML0ekn6YVY9jByDZt6QCarox3n52-boGUCM-XUV3DIPxx90lnvpGPurUu571t9VmPICBA97ZMdF8dyp9iWVC6zvQOTkp_jxmq_coy9FyQ7Lz55hvNlTUoSuSkWmL6QrDjdjNWL7WCE9rLDp49q9p2QzfHAEP7aPEUhMnQuahC6wGoCUbQY8YQlaZ-crO3Ayc-KkdVPBnJu0J2ermZJ7wap0eAWh71r4CQhEWFxNqBvPAso4sCIU6SiI-dRk3arcuuxXXW-7rjaIIflKIWjcHk7_eYOLi4rO2YPSjbdJbUg0qN5Lxc63FSOEMa-6aJ1s6hOlkg0XKZU5p4IPxrBxVNXcd3mLzvjjRieEBTj6FZzUSP6RQaSYBz-vsWc_BpkNwkhdaBVYSotAgO_VyGAIeySkIfSs1dmK6dQ4_BkKOb2lQQ0yh5bCl0Punuvw/p.png?fv_content=true&amp;size_mode=5">
            <a:extLst>
              <a:ext uri="{FF2B5EF4-FFF2-40B4-BE49-F238E27FC236}">
                <a16:creationId xmlns:a16="http://schemas.microsoft.com/office/drawing/2014/main" id="{8A4973AD-BD0D-4FE3-8A2A-23D57232A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82" t="24534" r="4428" b="70955"/>
          <a:stretch/>
        </p:blipFill>
        <p:spPr bwMode="auto">
          <a:xfrm flipH="1">
            <a:off x="5304533" y="999802"/>
            <a:ext cx="3378774" cy="22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833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9DA7440-4C97-46A2-8CC2-013ADBFE7FB8}"/>
              </a:ext>
            </a:extLst>
          </p:cNvPr>
          <p:cNvSpPr/>
          <p:nvPr/>
        </p:nvSpPr>
        <p:spPr>
          <a:xfrm>
            <a:off x="3139206" y="206773"/>
            <a:ext cx="59330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solidFill>
                  <a:schemeClr val="accent4">
                    <a:lumMod val="40000"/>
                    <a:lumOff val="60000"/>
                  </a:schemeClr>
                </a:solidFill>
                <a:latin typeface="rayando" panose="02000000000000000000" pitchFamily="2" charset="0"/>
              </a:rPr>
              <a:t>Plan</a:t>
            </a:r>
            <a:r>
              <a:rPr lang="en-US" altLang="ko-KR" sz="4000">
                <a:solidFill>
                  <a:schemeClr val="bg1">
                    <a:lumMod val="95000"/>
                  </a:schemeClr>
                </a:solidFill>
                <a:latin typeface="rayando" panose="02000000000000000000" pitchFamily="2" charset="0"/>
              </a:rPr>
              <a:t> for next week</a:t>
            </a:r>
            <a:endParaRPr lang="ko-KR" altLang="en-US" sz="400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4C404E-06E5-4F15-BC5C-725F3338E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27" b="87097" l="2178" r="95842">
                        <a14:foregroundMark x1="3960" y1="48387" x2="12178" y2="49462"/>
                        <a14:foregroundMark x1="91485" y1="45161" x2="91485" y2="45161"/>
                        <a14:foregroundMark x1="93168" y1="41935" x2="93168" y2="41935"/>
                        <a14:foregroundMark x1="95842" y1="43011" x2="95842" y2="43011"/>
                        <a14:foregroundMark x1="75743" y1="48387" x2="75743" y2="48387"/>
                        <a14:foregroundMark x1="2178" y1="53763" x2="2178" y2="537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13444" y="820843"/>
            <a:ext cx="5502897" cy="2878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D33D212-C1C0-45C5-9A7F-33FC260221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028" b="88889" l="7914" r="94964">
                        <a14:foregroundMark x1="8393" y1="29861" x2="8393" y2="29861"/>
                        <a14:foregroundMark x1="8633" y1="72917" x2="8633" y2="72917"/>
                        <a14:foregroundMark x1="38369" y1="34028" x2="38369" y2="34028"/>
                        <a14:foregroundMark x1="35971" y1="36111" x2="35971" y2="36111"/>
                        <a14:foregroundMark x1="34772" y1="33333" x2="34772" y2="33333"/>
                        <a14:foregroundMark x1="91367" y1="20139" x2="91367" y2="20139"/>
                        <a14:foregroundMark x1="92086" y1="66667" x2="92086" y2="66667"/>
                        <a14:foregroundMark x1="94964" y1="70833" x2="94964" y2="70833"/>
                        <a14:foregroundMark x1="68106" y1="61111" x2="68106" y2="61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63057" y="2004844"/>
            <a:ext cx="4887430" cy="173430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A10C8B1-6F6D-4ADB-B803-4CCEBF824082}"/>
              </a:ext>
            </a:extLst>
          </p:cNvPr>
          <p:cNvSpPr/>
          <p:nvPr/>
        </p:nvSpPr>
        <p:spPr>
          <a:xfrm rot="21359774">
            <a:off x="3027552" y="2516976"/>
            <a:ext cx="15584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1</a:t>
            </a:r>
            <a:r>
              <a:rPr lang="ko-KR" altLang="en-US" sz="32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차 디버깅</a:t>
            </a:r>
            <a:endParaRPr lang="ko-KR" altLang="en-US" sz="320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CB3F05B-E810-4A9F-914D-C3C85042B8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028" b="88889" l="7914" r="94964">
                        <a14:foregroundMark x1="8393" y1="29861" x2="8393" y2="29861"/>
                        <a14:foregroundMark x1="8633" y1="72917" x2="8633" y2="72917"/>
                        <a14:foregroundMark x1="38369" y1="34028" x2="38369" y2="34028"/>
                        <a14:foregroundMark x1="35971" y1="36111" x2="35971" y2="36111"/>
                        <a14:foregroundMark x1="34772" y1="33333" x2="34772" y2="33333"/>
                        <a14:foregroundMark x1="91367" y1="20139" x2="91367" y2="20139"/>
                        <a14:foregroundMark x1="92086" y1="66667" x2="92086" y2="66667"/>
                        <a14:foregroundMark x1="94964" y1="70833" x2="94964" y2="70833"/>
                        <a14:foregroundMark x1="68106" y1="61111" x2="68106" y2="61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34315" y="3486063"/>
            <a:ext cx="4887430" cy="173430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713904-582D-41CF-9ED5-0466D8B9E14F}"/>
              </a:ext>
            </a:extLst>
          </p:cNvPr>
          <p:cNvSpPr/>
          <p:nvPr/>
        </p:nvSpPr>
        <p:spPr>
          <a:xfrm rot="21359774">
            <a:off x="5390284" y="4005889"/>
            <a:ext cx="2975495" cy="56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1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건축물 구현방법 논의</a:t>
            </a:r>
            <a:r>
              <a:rPr lang="en-US" altLang="ko-KR" sz="31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2</a:t>
            </a:r>
            <a:endParaRPr lang="ko-KR" altLang="en-US" sz="31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13783E6-8480-4A10-B930-67A55CEDA3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197" b="88525" l="5819" r="92672">
                        <a14:foregroundMark x1="5819" y1="52459" x2="7543" y2="47541"/>
                        <a14:foregroundMark x1="92672" y1="50820" x2="91595" y2="524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19694">
            <a:off x="8997623" y="3133861"/>
            <a:ext cx="2461084" cy="32354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7DD0775-1FB1-41CC-B2B4-E439DCB4E1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07" b="89815" l="5556" r="96212">
                        <a14:foregroundMark x1="5808" y1="81481" x2="5808" y2="81481"/>
                        <a14:foregroundMark x1="93182" y1="50926" x2="93182" y2="50926"/>
                        <a14:foregroundMark x1="96212" y1="44444" x2="96212" y2="44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93428">
            <a:off x="7981162" y="3571849"/>
            <a:ext cx="1089827" cy="25089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7D9DAE46-EFD7-40A9-AF85-D732F02F55B4}"/>
              </a:ext>
            </a:extLst>
          </p:cNvPr>
          <p:cNvSpPr/>
          <p:nvPr/>
        </p:nvSpPr>
        <p:spPr>
          <a:xfrm rot="20896092">
            <a:off x="9040783" y="2885374"/>
            <a:ext cx="2052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건축물 오브젝트 정보 설정</a:t>
            </a:r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CB4B47F-2E6C-41A5-83B3-CCD86EEE9E73}"/>
              </a:ext>
            </a:extLst>
          </p:cNvPr>
          <p:cNvSpPr/>
          <p:nvPr/>
        </p:nvSpPr>
        <p:spPr>
          <a:xfrm rot="21226043">
            <a:off x="1853939" y="340030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공격오류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,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맵 로딩 오류</a:t>
            </a:r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47813D9-F70B-4DEC-B871-7F49FEE53CF5}"/>
              </a:ext>
            </a:extLst>
          </p:cNvPr>
          <p:cNvSpPr/>
          <p:nvPr/>
        </p:nvSpPr>
        <p:spPr>
          <a:xfrm rot="21226043">
            <a:off x="3160750" y="3530462"/>
            <a:ext cx="1077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오류가 많다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!</a:t>
            </a:r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32AA93F-ACFC-4C6B-866F-1E09A210FF84}"/>
              </a:ext>
            </a:extLst>
          </p:cNvPr>
          <p:cNvSpPr/>
          <p:nvPr/>
        </p:nvSpPr>
        <p:spPr>
          <a:xfrm rot="20433671">
            <a:off x="8936634" y="2648670"/>
            <a:ext cx="1196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건축물 디자인</a:t>
            </a:r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EEFC069-7A96-4A53-9E84-A9A3F3096A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22727" y1="51592" x2="22727" y2="51592"/>
                        <a14:foregroundMark x1="15909" y1="60510" x2="15909" y2="60510"/>
                        <a14:foregroundMark x1="18939" y1="67516" x2="18939" y2="67516"/>
                        <a14:foregroundMark x1="27273" y1="75159" x2="27273" y2="75159"/>
                        <a14:foregroundMark x1="29545" y1="57325" x2="29545" y2="57325"/>
                        <a14:foregroundMark x1="34091" y1="62420" x2="34091" y2="62420"/>
                        <a14:foregroundMark x1="39394" y1="67516" x2="39394" y2="67516"/>
                        <a14:foregroundMark x1="34848" y1="80892" x2="34848" y2="80892"/>
                        <a14:foregroundMark x1="40909" y1="86624" x2="40909" y2="86624"/>
                        <a14:foregroundMark x1="55303" y1="80892" x2="55303" y2="80892"/>
                        <a14:foregroundMark x1="50758" y1="75159" x2="50758" y2="75159"/>
                        <a14:foregroundMark x1="55303" y1="62420" x2="55303" y2="62420"/>
                        <a14:foregroundMark x1="58333" y1="70064" x2="58333" y2="70064"/>
                        <a14:foregroundMark x1="69697" y1="61146" x2="69697" y2="61146"/>
                        <a14:backgroundMark x1="51515" y1="32484" x2="51515" y2="324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414107" y="5095102"/>
            <a:ext cx="787246" cy="93634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950EA52-3409-4065-BCF2-6722975423E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118711">
            <a:off x="1571260" y="1961519"/>
            <a:ext cx="594412" cy="56392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A1629F47-622C-40BF-82DC-1B9A7BFF9D27}"/>
              </a:ext>
            </a:extLst>
          </p:cNvPr>
          <p:cNvSpPr/>
          <p:nvPr/>
        </p:nvSpPr>
        <p:spPr>
          <a:xfrm rot="21359774">
            <a:off x="5926007" y="3289486"/>
            <a:ext cx="894797" cy="56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1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+</a:t>
            </a:r>
            <a:r>
              <a:rPr lang="ko-KR" altLang="en-US" sz="31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스킬</a:t>
            </a:r>
            <a:endParaRPr lang="ko-KR" altLang="en-US" sz="3100"/>
          </a:p>
        </p:txBody>
      </p:sp>
    </p:spTree>
    <p:extLst>
      <p:ext uri="{BB962C8B-B14F-4D97-AF65-F5344CB8AC3E}">
        <p14:creationId xmlns:p14="http://schemas.microsoft.com/office/powerpoint/2010/main" val="1219378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67D53B6-32C0-44DF-A3FA-CCA1A2D52DCA}"/>
              </a:ext>
            </a:extLst>
          </p:cNvPr>
          <p:cNvSpPr/>
          <p:nvPr/>
        </p:nvSpPr>
        <p:spPr>
          <a:xfrm>
            <a:off x="475361" y="1089763"/>
            <a:ext cx="3038191" cy="3983277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C613E3-E295-4C03-A4AA-03F067C2E3ED}"/>
              </a:ext>
            </a:extLst>
          </p:cNvPr>
          <p:cNvSpPr/>
          <p:nvPr/>
        </p:nvSpPr>
        <p:spPr>
          <a:xfrm>
            <a:off x="4576902" y="1089762"/>
            <a:ext cx="3038191" cy="3983277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F8C28F1-CCE9-4B8A-A564-C48B1EFA0588}"/>
              </a:ext>
            </a:extLst>
          </p:cNvPr>
          <p:cNvSpPr/>
          <p:nvPr/>
        </p:nvSpPr>
        <p:spPr>
          <a:xfrm>
            <a:off x="8678448" y="1089763"/>
            <a:ext cx="3038191" cy="3983277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82773C0-586D-4C6B-A53B-87BDE10B2F61}"/>
              </a:ext>
            </a:extLst>
          </p:cNvPr>
          <p:cNvSpPr/>
          <p:nvPr/>
        </p:nvSpPr>
        <p:spPr>
          <a:xfrm>
            <a:off x="3420517" y="206773"/>
            <a:ext cx="53703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rayando" panose="02000000000000000000" pitchFamily="2" charset="0"/>
              </a:rPr>
              <a:t>Working process</a:t>
            </a:r>
            <a:endParaRPr lang="ko-KR" altLang="en-US" sz="400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EDD9E0-9EB5-4E7C-952B-7822EDD193D4}"/>
              </a:ext>
            </a:extLst>
          </p:cNvPr>
          <p:cNvSpPr/>
          <p:nvPr/>
        </p:nvSpPr>
        <p:spPr>
          <a:xfrm>
            <a:off x="574035" y="1200221"/>
            <a:ext cx="28408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solidFill>
                  <a:srgbClr val="0070C0"/>
                </a:solidFill>
                <a:latin typeface="rayando" panose="02000000000000000000" pitchFamily="2" charset="0"/>
              </a:rPr>
              <a:t>Make object ini</a:t>
            </a:r>
            <a:endParaRPr lang="ko-KR" altLang="en-US" sz="2400" b="1">
              <a:solidFill>
                <a:srgbClr val="0070C0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1CE4861-2A8E-4161-A48A-A245BB085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96" y="2247531"/>
            <a:ext cx="2092738" cy="2092738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ED906B-1011-4DB2-8E17-52D73862D42C}"/>
              </a:ext>
            </a:extLst>
          </p:cNvPr>
          <p:cNvSpPr/>
          <p:nvPr/>
        </p:nvSpPr>
        <p:spPr>
          <a:xfrm>
            <a:off x="4919234" y="1202203"/>
            <a:ext cx="23535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solidFill>
                  <a:srgbClr val="0070C0"/>
                </a:solidFill>
                <a:latin typeface="rayando" panose="02000000000000000000" pitchFamily="2" charset="0"/>
              </a:rPr>
              <a:t>Make object</a:t>
            </a:r>
            <a:endParaRPr lang="ko-KR" altLang="en-US" sz="2400" b="1">
              <a:solidFill>
                <a:srgbClr val="0070C0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7295B8-E039-4CA2-A51B-14FED5206CC3}"/>
              </a:ext>
            </a:extLst>
          </p:cNvPr>
          <p:cNvSpPr/>
          <p:nvPr/>
        </p:nvSpPr>
        <p:spPr>
          <a:xfrm>
            <a:off x="615377" y="1528267"/>
            <a:ext cx="2784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>
                <a:solidFill>
                  <a:srgbClr val="0070C0"/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오브젝트 </a:t>
            </a:r>
            <a:r>
              <a:rPr lang="en-US" altLang="ko-KR" sz="2800">
                <a:solidFill>
                  <a:srgbClr val="0070C0"/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ini </a:t>
            </a:r>
            <a:r>
              <a:rPr lang="ko-KR" altLang="en-US" sz="2800">
                <a:solidFill>
                  <a:srgbClr val="0070C0"/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파일 제작</a:t>
            </a:r>
            <a:endParaRPr lang="ko-KR" altLang="en-US" sz="2800">
              <a:solidFill>
                <a:srgbClr val="0070C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D452A74-E6CF-4B82-9592-60E8ABEBBDA0}"/>
              </a:ext>
            </a:extLst>
          </p:cNvPr>
          <p:cNvSpPr/>
          <p:nvPr/>
        </p:nvSpPr>
        <p:spPr>
          <a:xfrm>
            <a:off x="5218995" y="1528267"/>
            <a:ext cx="17540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>
                <a:solidFill>
                  <a:srgbClr val="0070C0"/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오브젝트 생성</a:t>
            </a:r>
            <a:endParaRPr lang="ko-KR" altLang="en-US" sz="2800">
              <a:solidFill>
                <a:srgbClr val="0070C0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55C2B02-A5A2-497F-9D8C-26F23804945C}"/>
              </a:ext>
            </a:extLst>
          </p:cNvPr>
          <p:cNvSpPr/>
          <p:nvPr/>
        </p:nvSpPr>
        <p:spPr>
          <a:xfrm>
            <a:off x="5676743" y="2371483"/>
            <a:ext cx="8579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rayando" panose="02000000000000000000" pitchFamily="2" charset="0"/>
              </a:rPr>
              <a:t>Map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1E02BFE-C117-40A0-8EB9-595BD84CB71B}"/>
              </a:ext>
            </a:extLst>
          </p:cNvPr>
          <p:cNvSpPr/>
          <p:nvPr/>
        </p:nvSpPr>
        <p:spPr>
          <a:xfrm>
            <a:off x="5676743" y="2862059"/>
            <a:ext cx="8338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rayando" panose="02000000000000000000" pitchFamily="2" charset="0"/>
              </a:rPr>
              <a:t>Tile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EC4C195-3D6C-4E6B-AB4E-542F6E25BF4D}"/>
              </a:ext>
            </a:extLst>
          </p:cNvPr>
          <p:cNvSpPr/>
          <p:nvPr/>
        </p:nvSpPr>
        <p:spPr>
          <a:xfrm>
            <a:off x="5043558" y="3350699"/>
            <a:ext cx="21002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rayando" panose="02000000000000000000" pitchFamily="2" charset="0"/>
              </a:rPr>
              <a:t>character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421C138-C897-4859-AD76-E2F62730CB04}"/>
              </a:ext>
            </a:extLst>
          </p:cNvPr>
          <p:cNvSpPr/>
          <p:nvPr/>
        </p:nvSpPr>
        <p:spPr>
          <a:xfrm>
            <a:off x="5450721" y="3839339"/>
            <a:ext cx="1285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rayando" panose="02000000000000000000" pitchFamily="2" charset="0"/>
              </a:rPr>
              <a:t>enemy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FFA0704-C4EE-4E47-B017-E02C048BA16E}"/>
              </a:ext>
            </a:extLst>
          </p:cNvPr>
          <p:cNvSpPr/>
          <p:nvPr/>
        </p:nvSpPr>
        <p:spPr>
          <a:xfrm>
            <a:off x="5427478" y="4332320"/>
            <a:ext cx="13324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rayando" panose="02000000000000000000" pitchFamily="2" charset="0"/>
              </a:rPr>
              <a:t>tower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DECB90E-E148-405A-84DF-BC3BF4913F12}"/>
              </a:ext>
            </a:extLst>
          </p:cNvPr>
          <p:cNvSpPr/>
          <p:nvPr/>
        </p:nvSpPr>
        <p:spPr>
          <a:xfrm>
            <a:off x="6400625" y="2384372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맵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15B67F8-8108-43B6-B9C0-023467327DDC}"/>
              </a:ext>
            </a:extLst>
          </p:cNvPr>
          <p:cNvSpPr/>
          <p:nvPr/>
        </p:nvSpPr>
        <p:spPr>
          <a:xfrm>
            <a:off x="6400625" y="2860123"/>
            <a:ext cx="907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바닥 타일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D9CABEA-0428-4751-831F-496844773F50}"/>
              </a:ext>
            </a:extLst>
          </p:cNvPr>
          <p:cNvSpPr/>
          <p:nvPr/>
        </p:nvSpPr>
        <p:spPr>
          <a:xfrm>
            <a:off x="6651652" y="4321860"/>
            <a:ext cx="639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건축물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AD4382E-DB8D-4B29-A2A4-C386779CD52B}"/>
              </a:ext>
            </a:extLst>
          </p:cNvPr>
          <p:cNvSpPr/>
          <p:nvPr/>
        </p:nvSpPr>
        <p:spPr>
          <a:xfrm>
            <a:off x="9020778" y="1202203"/>
            <a:ext cx="23759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solidFill>
                  <a:srgbClr val="0070C0"/>
                </a:solidFill>
                <a:latin typeface="rayando" panose="02000000000000000000" pitchFamily="2" charset="0"/>
              </a:rPr>
              <a:t>Finding path</a:t>
            </a:r>
            <a:endParaRPr lang="ko-KR" altLang="en-US" sz="2400" b="1">
              <a:solidFill>
                <a:srgbClr val="0070C0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32D2F6E-006C-4913-89A6-3341AF9B6054}"/>
              </a:ext>
            </a:extLst>
          </p:cNvPr>
          <p:cNvSpPr/>
          <p:nvPr/>
        </p:nvSpPr>
        <p:spPr>
          <a:xfrm>
            <a:off x="8920127" y="1519222"/>
            <a:ext cx="26564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>
                <a:solidFill>
                  <a:srgbClr val="0070C0"/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길찾기 알고리즘 적용</a:t>
            </a:r>
            <a:endParaRPr lang="en-US" altLang="ko-KR" sz="2800">
              <a:solidFill>
                <a:srgbClr val="0070C0"/>
              </a:solidFill>
              <a:latin typeface="헤움아빠와크레파스A" panose="02020603020101020101" pitchFamily="18" charset="-127"/>
              <a:ea typeface="헤움아빠와크레파스A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70EC06B-3583-41D1-AF2D-310308B574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124" y="2321431"/>
            <a:ext cx="2018838" cy="2018838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59A52C6F-8528-442B-ADE8-76E317F9C96A}"/>
              </a:ext>
            </a:extLst>
          </p:cNvPr>
          <p:cNvSpPr/>
          <p:nvPr/>
        </p:nvSpPr>
        <p:spPr>
          <a:xfrm>
            <a:off x="3726062" y="2198403"/>
            <a:ext cx="63350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>
                <a:solidFill>
                  <a:schemeClr val="accent4">
                    <a:lumMod val="60000"/>
                    <a:lumOff val="40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+</a:t>
            </a:r>
            <a:endParaRPr lang="ko-KR" altLang="en-US" sz="8000">
              <a:solidFill>
                <a:schemeClr val="accent4">
                  <a:lumMod val="60000"/>
                  <a:lumOff val="40000"/>
                </a:schemeClr>
              </a:solidFill>
              <a:latin typeface="헤움아빠와크레파스A" panose="02020603020101020101" pitchFamily="18" charset="-127"/>
              <a:ea typeface="헤움아빠와크레파스A" panose="02020603020101020101" pitchFamily="18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B5990D1-1492-411E-B58A-D10108A97A78}"/>
              </a:ext>
            </a:extLst>
          </p:cNvPr>
          <p:cNvSpPr/>
          <p:nvPr/>
        </p:nvSpPr>
        <p:spPr>
          <a:xfrm>
            <a:off x="7838551" y="2198403"/>
            <a:ext cx="63350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>
                <a:solidFill>
                  <a:schemeClr val="accent4">
                    <a:lumMod val="60000"/>
                    <a:lumOff val="40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+</a:t>
            </a:r>
            <a:endParaRPr lang="ko-KR" altLang="en-US" sz="8000">
              <a:solidFill>
                <a:schemeClr val="accent4">
                  <a:lumMod val="60000"/>
                  <a:lumOff val="40000"/>
                </a:schemeClr>
              </a:solidFill>
              <a:latin typeface="헤움아빠와크레파스A" panose="02020603020101020101" pitchFamily="18" charset="-127"/>
              <a:ea typeface="헤움아빠와크레파스A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894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A5346B5-C9E7-4716-953F-1B2903A3D062}"/>
              </a:ext>
            </a:extLst>
          </p:cNvPr>
          <p:cNvSpPr/>
          <p:nvPr/>
        </p:nvSpPr>
        <p:spPr>
          <a:xfrm>
            <a:off x="4896083" y="206773"/>
            <a:ext cx="24192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solidFill>
                  <a:srgbClr val="FF53C2"/>
                </a:solidFill>
                <a:latin typeface="rayando" panose="02000000000000000000" pitchFamily="2" charset="0"/>
              </a:rPr>
              <a:t>Ini </a:t>
            </a:r>
            <a:r>
              <a:rPr lang="en-US" altLang="ko-KR" sz="4000">
                <a:solidFill>
                  <a:schemeClr val="bg1"/>
                </a:solidFill>
                <a:latin typeface="rayando" panose="02000000000000000000" pitchFamily="2" charset="0"/>
              </a:rPr>
              <a:t>files</a:t>
            </a:r>
            <a:endParaRPr lang="ko-KR" altLang="en-US" sz="4000">
              <a:solidFill>
                <a:schemeClr val="bg1"/>
              </a:solidFill>
            </a:endParaRPr>
          </a:p>
        </p:txBody>
      </p:sp>
      <p:pic>
        <p:nvPicPr>
          <p:cNvPr id="35" name="Picture 6" descr="https://ucbd5b43d3a3e440ecaf5eed9980.previews.dropboxusercontent.com/p/thumb/AAZhP49iHMzz9wov3XfF3EF5aUmJq5BVPR-wMWNTbIYt7RUZRPkA8qbSQG3THSBY8eMP-Hm_BGo9L5r0X2eDKH6a2Zlrk2ncvSO5fkSnrzG6KQApEtaie3ZzhlyHVinG6ypX4cKTmbjCGL6X_7Wk4MY_in2iH6obO2RWD-IBe7T9e3uneO-0RCca1gZR8LTlIQw3UHLTvitCWnWbCWCg85-DKja2WaYPNz6EuEUMEPa_3mocAQKGrJPeqKVJPkdiSKfMvC3uZPZAWYMpibzpp5xkc7lZVO8EaduA6Cij5mYE0hEkCIisN41og3PqkXLlIHzsApcfvwMTnIWucqd7sS83S_cglfXni-kmYE2ko1m2gUY3qA9s-aBAWHlKIJ-HaDXOfzWM37RNZamRs3u3J6uGBW3IQVXqsLhDLqtqgi-r8iwqNZPoW_UpnryanYvtcsAOwyp_SjmNkBmsY0vNYUJ0SevBJJq2nnntWBBSnBPSEY4yCYDML0ekn6YVY9jByDZt6QCarox3n52-boGUCM-XUV3DIPxx90lnvpGPurUu571t9VmPICBA97ZMdF8dyp9iWVC6zvQOTkp_jxmq_coy9FyQ7Lz55hvNlTUoSuSkWmL6QrDjdjNWL7WCE9rLDp49q9p2QzfHAEP7aPEUhMnQuahC6wGoCUbQY8YQlaZ-crO3Ayc-KkdVPBnJu0J2ermZJ7wap0eAWh71r4CQhEWFxNqBvPAso4sCIU6SiI-dRk3arcuuxXXW-7rjaIIflKIWjcHk7_eYOLi4rO2YPSjbdJbUg0qN5Lxc63FSOEMa-6aJ1s6hOlkg0XKZU5p4IPxrBxVNXcd3mLzvjjRieEBTj6FZzUSP6RQaSYBz-vsWc_BpkNwkhdaBVYSotAgO_VyGAIeySkIfSs1dmK6dQ4_BkKOb2lQQ0yh5bCl0Punuvw/p.png?fv_content=true&amp;size_mode=5">
            <a:extLst>
              <a:ext uri="{FF2B5EF4-FFF2-40B4-BE49-F238E27FC236}">
                <a16:creationId xmlns:a16="http://schemas.microsoft.com/office/drawing/2014/main" id="{26D89B70-4AD3-4C40-A716-0F26344F6F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82" t="24534" r="4428" b="70955"/>
          <a:stretch/>
        </p:blipFill>
        <p:spPr bwMode="auto">
          <a:xfrm>
            <a:off x="4607251" y="837503"/>
            <a:ext cx="3378774" cy="22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https://ucbd5b43d3a3e440ecaf5eed9980.previews.dropboxusercontent.com/p/thumb/AAZhP49iHMzz9wov3XfF3EF5aUmJq5BVPR-wMWNTbIYt7RUZRPkA8qbSQG3THSBY8eMP-Hm_BGo9L5r0X2eDKH6a2Zlrk2ncvSO5fkSnrzG6KQApEtaie3ZzhlyHVinG6ypX4cKTmbjCGL6X_7Wk4MY_in2iH6obO2RWD-IBe7T9e3uneO-0RCca1gZR8LTlIQw3UHLTvitCWnWbCWCg85-DKja2WaYPNz6EuEUMEPa_3mocAQKGrJPeqKVJPkdiSKfMvC3uZPZAWYMpibzpp5xkc7lZVO8EaduA6Cij5mYE0hEkCIisN41og3PqkXLlIHzsApcfvwMTnIWucqd7sS83S_cglfXni-kmYE2ko1m2gUY3qA9s-aBAWHlKIJ-HaDXOfzWM37RNZamRs3u3J6uGBW3IQVXqsLhDLqtqgi-r8iwqNZPoW_UpnryanYvtcsAOwyp_SjmNkBmsY0vNYUJ0SevBJJq2nnntWBBSnBPSEY4yCYDML0ekn6YVY9jByDZt6QCarox3n52-boGUCM-XUV3DIPxx90lnvpGPurUu571t9VmPICBA97ZMdF8dyp9iWVC6zvQOTkp_jxmq_coy9FyQ7Lz55hvNlTUoSuSkWmL6QrDjdjNWL7WCE9rLDp49q9p2QzfHAEP7aPEUhMnQuahC6wGoCUbQY8YQlaZ-crO3Ayc-KkdVPBnJu0J2ermZJ7wap0eAWh71r4CQhEWFxNqBvPAso4sCIU6SiI-dRk3arcuuxXXW-7rjaIIflKIWjcHk7_eYOLi4rO2YPSjbdJbUg0qN5Lxc63FSOEMa-6aJ1s6hOlkg0XKZU5p4IPxrBxVNXcd3mLzvjjRieEBTj6FZzUSP6RQaSYBz-vsWc_BpkNwkhdaBVYSotAgO_VyGAIeySkIfSs1dmK6dQ4_BkKOb2lQQ0yh5bCl0Punuvw/p.png?fv_content=true&amp;size_mode=5">
            <a:extLst>
              <a:ext uri="{FF2B5EF4-FFF2-40B4-BE49-F238E27FC236}">
                <a16:creationId xmlns:a16="http://schemas.microsoft.com/office/drawing/2014/main" id="{1AFF3007-7964-4B30-BCAA-A04522E19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82" t="24534" r="4428" b="70955"/>
          <a:stretch/>
        </p:blipFill>
        <p:spPr bwMode="auto">
          <a:xfrm flipH="1">
            <a:off x="5035224" y="1016520"/>
            <a:ext cx="3378774" cy="22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BEE0C2-90CF-4EDF-AAD0-64BB20AD07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600994" flipH="1">
            <a:off x="6819906" y="5162667"/>
            <a:ext cx="556308" cy="102878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2BA354E-31BC-4A39-99FD-DED0448C91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8415" y="1611543"/>
            <a:ext cx="2780255" cy="440895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9F09640-7BCF-4FB5-8D5C-14DF452460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2818" y="2092760"/>
            <a:ext cx="5118956" cy="325261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C7A8692-D498-4D54-A703-D822BCEE1EE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03" r="38916"/>
          <a:stretch/>
        </p:blipFill>
        <p:spPr>
          <a:xfrm>
            <a:off x="356992" y="2421157"/>
            <a:ext cx="2931092" cy="12193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D671B3F-CACE-49B4-BB1F-B964A3DCC00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1069"/>
          <a:stretch/>
        </p:blipFill>
        <p:spPr>
          <a:xfrm>
            <a:off x="877604" y="3640463"/>
            <a:ext cx="1889867" cy="121930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B75AFED2-CE63-4C7D-91FD-C96347E0F6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072634" flipH="1">
            <a:off x="3074076" y="3612464"/>
            <a:ext cx="556308" cy="1028788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6201612E-B184-4843-B3C8-61913277B65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513319">
            <a:off x="5711517" y="1819325"/>
            <a:ext cx="3284537" cy="180191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2C22FCD-6E0E-4DC4-A309-6DB1B94CA0F9}"/>
              </a:ext>
            </a:extLst>
          </p:cNvPr>
          <p:cNvSpPr/>
          <p:nvPr/>
        </p:nvSpPr>
        <p:spPr>
          <a:xfrm>
            <a:off x="7649614" y="1203523"/>
            <a:ext cx="2108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공통 데이터 영역</a:t>
            </a:r>
            <a:endParaRPr lang="ko-KR" altLang="en-US" sz="28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7BB2342-B583-4FE1-8788-36C1B7BE0D52}"/>
              </a:ext>
            </a:extLst>
          </p:cNvPr>
          <p:cNvSpPr/>
          <p:nvPr/>
        </p:nvSpPr>
        <p:spPr>
          <a:xfrm>
            <a:off x="8413998" y="1563624"/>
            <a:ext cx="2343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오브젝트 크기 비율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,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능력치 등</a:t>
            </a:r>
            <a:endParaRPr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490E5C9A-B465-411E-B6E8-6492705B51B7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174" b="89908" l="9689" r="93772">
                        <a14:foregroundMark x1="67474" y1="11009" x2="67474" y2="11009"/>
                        <a14:foregroundMark x1="93772" y1="45872" x2="93772" y2="45872"/>
                        <a14:foregroundMark x1="14187" y1="33028" x2="14187" y2="330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356510" y="4683372"/>
            <a:ext cx="3397031" cy="889194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6F54326B-9995-45A2-B80C-3A987861FDAE}"/>
              </a:ext>
            </a:extLst>
          </p:cNvPr>
          <p:cNvSpPr txBox="1"/>
          <p:nvPr/>
        </p:nvSpPr>
        <p:spPr>
          <a:xfrm>
            <a:off x="7443546" y="5392867"/>
            <a:ext cx="3386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조건</a:t>
            </a: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별로 애니메이션 정보를 불러온다 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헤움아빠와크레파스A" panose="02020603020101020101" pitchFamily="18" charset="-127"/>
              <a:ea typeface="헤움아빠와크레파스A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6686B8-2EAF-4EC7-8C32-CD2F16ADE832}"/>
              </a:ext>
            </a:extLst>
          </p:cNvPr>
          <p:cNvSpPr/>
          <p:nvPr/>
        </p:nvSpPr>
        <p:spPr>
          <a:xfrm>
            <a:off x="9441397" y="3765569"/>
            <a:ext cx="344679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Loop</a:t>
            </a:r>
            <a:r>
              <a:rPr lang="en-US" altLang="ko-KR" sz="140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 :  1</a:t>
            </a:r>
            <a:r>
              <a:rPr lang="ko-KR" altLang="en-US" sz="140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이면 무한 반복</a:t>
            </a:r>
            <a:endParaRPr lang="en-US" altLang="ko-KR" sz="1400">
              <a:latin typeface="헤움아빠와크레파스A" panose="02020603020101020101" pitchFamily="18" charset="-127"/>
              <a:ea typeface="헤움아빠와크레파스A" panose="02020603020101020101" pitchFamily="18" charset="-127"/>
            </a:endParaRPr>
          </a:p>
          <a:p>
            <a:r>
              <a:rPr lang="en-US" altLang="ko-KR" sz="140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            0</a:t>
            </a:r>
            <a:r>
              <a:rPr lang="ko-KR" altLang="en-US" sz="140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이면 일회 반복</a:t>
            </a:r>
            <a:endParaRPr lang="en-US" altLang="ko-KR" sz="1400">
              <a:latin typeface="헤움아빠와크레파스A" panose="02020603020101020101" pitchFamily="18" charset="-127"/>
              <a:ea typeface="헤움아빠와크레파스A" panose="02020603020101020101" pitchFamily="18" charset="-127"/>
            </a:endParaRPr>
          </a:p>
          <a:p>
            <a:r>
              <a:rPr lang="en-US" altLang="ko-KR" sz="160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TrackSpeed</a:t>
            </a:r>
            <a:r>
              <a:rPr lang="en-US" altLang="ko-KR" sz="140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 : </a:t>
            </a:r>
            <a:r>
              <a:rPr lang="ko-KR" altLang="en-US" sz="140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애니메이션 재생속도</a:t>
            </a:r>
            <a:endParaRPr lang="en-US" altLang="ko-KR" sz="1400">
              <a:latin typeface="헤움아빠와크레파스A" panose="02020603020101020101" pitchFamily="18" charset="-127"/>
              <a:ea typeface="헤움아빠와크레파스A" panose="02020603020101020101" pitchFamily="18" charset="-127"/>
            </a:endParaRPr>
          </a:p>
          <a:p>
            <a:r>
              <a:rPr lang="en-US" altLang="ko-KR" sz="160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ImgCount</a:t>
            </a:r>
            <a:r>
              <a:rPr lang="en-US" altLang="ko-KR" sz="140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 : </a:t>
            </a:r>
            <a:r>
              <a:rPr lang="ko-KR" altLang="en-US" sz="140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애니메이션 이미지 수</a:t>
            </a:r>
            <a:endParaRPr lang="en-US" altLang="ko-KR" sz="1400">
              <a:latin typeface="헤움아빠와크레파스A" panose="02020603020101020101" pitchFamily="18" charset="-127"/>
              <a:ea typeface="헤움아빠와크레파스A" panose="02020603020101020101" pitchFamily="18" charset="-127"/>
            </a:endParaRPr>
          </a:p>
          <a:p>
            <a:r>
              <a:rPr lang="en-US" altLang="ko-KR" sz="160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ImageFileName</a:t>
            </a:r>
            <a:r>
              <a:rPr lang="en-US" altLang="ko-KR" sz="140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 : </a:t>
            </a:r>
            <a:r>
              <a:rPr lang="ko-KR" altLang="en-US" sz="140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이미지 명과</a:t>
            </a:r>
            <a:r>
              <a:rPr lang="en-US" altLang="ko-KR" sz="140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 </a:t>
            </a:r>
            <a:r>
              <a:rPr lang="ko-KR" altLang="en-US" sz="140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확장자</a:t>
            </a:r>
            <a:endParaRPr lang="en-US" altLang="ko-KR" sz="1400" dirty="0">
              <a:latin typeface="헤움아빠와크레파스A" panose="02020603020101020101" pitchFamily="18" charset="-127"/>
              <a:ea typeface="헤움아빠와크레파스A" panose="02020603020101020101" pitchFamily="18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74623E5B-8F86-4355-9B5B-564F420578F2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174" b="89908" l="9689" r="93772">
                        <a14:foregroundMark x1="67474" y1="11009" x2="67474" y2="11009"/>
                        <a14:foregroundMark x1="93772" y1="45872" x2="93772" y2="45872"/>
                        <a14:foregroundMark x1="14187" y1="33028" x2="14187" y2="330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356510" y="4250116"/>
            <a:ext cx="3397031" cy="889194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2A51317-D713-42E9-AE5B-662778E35BBA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174" b="89908" l="9689" r="93772">
                        <a14:foregroundMark x1="67474" y1="11009" x2="67474" y2="11009"/>
                        <a14:foregroundMark x1="93772" y1="45872" x2="93772" y2="45872"/>
                        <a14:foregroundMark x1="14187" y1="33028" x2="14187" y2="330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356510" y="3719067"/>
            <a:ext cx="3397031" cy="889194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227DBF33-A1F2-41E6-BC1A-9FDD14BDDF5D}"/>
              </a:ext>
            </a:extLst>
          </p:cNvPr>
          <p:cNvSpPr/>
          <p:nvPr/>
        </p:nvSpPr>
        <p:spPr>
          <a:xfrm>
            <a:off x="276102" y="799496"/>
            <a:ext cx="2795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1. </a:t>
            </a:r>
            <a:r>
              <a:rPr lang="ko-KR" altLang="en-US" sz="28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일반 오브젝트의 경우</a:t>
            </a: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237766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4235804F-6FEB-4A4C-B506-B8D1A56CF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40" y="2754358"/>
            <a:ext cx="2781443" cy="123831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978C2AE-46A5-4A8C-B526-B856489C9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358" y="2302532"/>
            <a:ext cx="3608633" cy="2141966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DC22F22-16B5-4151-B653-D93EB93ED9CC}"/>
              </a:ext>
            </a:extLst>
          </p:cNvPr>
          <p:cNvSpPr/>
          <p:nvPr/>
        </p:nvSpPr>
        <p:spPr>
          <a:xfrm>
            <a:off x="4896083" y="206773"/>
            <a:ext cx="24192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solidFill>
                  <a:srgbClr val="FF53C2"/>
                </a:solidFill>
                <a:latin typeface="rayando" panose="02000000000000000000" pitchFamily="2" charset="0"/>
              </a:rPr>
              <a:t>Ini </a:t>
            </a:r>
            <a:r>
              <a:rPr lang="en-US" altLang="ko-KR" sz="4000">
                <a:solidFill>
                  <a:schemeClr val="bg1"/>
                </a:solidFill>
                <a:latin typeface="rayando" panose="02000000000000000000" pitchFamily="2" charset="0"/>
              </a:rPr>
              <a:t>files</a:t>
            </a:r>
            <a:endParaRPr lang="ko-KR" altLang="en-US" sz="4000">
              <a:solidFill>
                <a:schemeClr val="bg1"/>
              </a:solidFill>
            </a:endParaRPr>
          </a:p>
        </p:txBody>
      </p:sp>
      <p:pic>
        <p:nvPicPr>
          <p:cNvPr id="22" name="Picture 6" descr="https://ucbd5b43d3a3e440ecaf5eed9980.previews.dropboxusercontent.com/p/thumb/AAZhP49iHMzz9wov3XfF3EF5aUmJq5BVPR-wMWNTbIYt7RUZRPkA8qbSQG3THSBY8eMP-Hm_BGo9L5r0X2eDKH6a2Zlrk2ncvSO5fkSnrzG6KQApEtaie3ZzhlyHVinG6ypX4cKTmbjCGL6X_7Wk4MY_in2iH6obO2RWD-IBe7T9e3uneO-0RCca1gZR8LTlIQw3UHLTvitCWnWbCWCg85-DKja2WaYPNz6EuEUMEPa_3mocAQKGrJPeqKVJPkdiSKfMvC3uZPZAWYMpibzpp5xkc7lZVO8EaduA6Cij5mYE0hEkCIisN41og3PqkXLlIHzsApcfvwMTnIWucqd7sS83S_cglfXni-kmYE2ko1m2gUY3qA9s-aBAWHlKIJ-HaDXOfzWM37RNZamRs3u3J6uGBW3IQVXqsLhDLqtqgi-r8iwqNZPoW_UpnryanYvtcsAOwyp_SjmNkBmsY0vNYUJ0SevBJJq2nnntWBBSnBPSEY4yCYDML0ekn6YVY9jByDZt6QCarox3n52-boGUCM-XUV3DIPxx90lnvpGPurUu571t9VmPICBA97ZMdF8dyp9iWVC6zvQOTkp_jxmq_coy9FyQ7Lz55hvNlTUoSuSkWmL6QrDjdjNWL7WCE9rLDp49q9p2QzfHAEP7aPEUhMnQuahC6wGoCUbQY8YQlaZ-crO3Ayc-KkdVPBnJu0J2ermZJ7wap0eAWh71r4CQhEWFxNqBvPAso4sCIU6SiI-dRk3arcuuxXXW-7rjaIIflKIWjcHk7_eYOLi4rO2YPSjbdJbUg0qN5Lxc63FSOEMa-6aJ1s6hOlkg0XKZU5p4IPxrBxVNXcd3mLzvjjRieEBTj6FZzUSP6RQaSYBz-vsWc_BpkNwkhdaBVYSotAgO_VyGAIeySkIfSs1dmK6dQ4_BkKOb2lQQ0yh5bCl0Punuvw/p.png?fv_content=true&amp;size_mode=5">
            <a:extLst>
              <a:ext uri="{FF2B5EF4-FFF2-40B4-BE49-F238E27FC236}">
                <a16:creationId xmlns:a16="http://schemas.microsoft.com/office/drawing/2014/main" id="{A760D129-0AB5-4B3E-9F88-AD9BA16DCE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82" t="24534" r="4428" b="70955"/>
          <a:stretch/>
        </p:blipFill>
        <p:spPr bwMode="auto">
          <a:xfrm>
            <a:off x="4607251" y="837503"/>
            <a:ext cx="3378774" cy="22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https://ucbd5b43d3a3e440ecaf5eed9980.previews.dropboxusercontent.com/p/thumb/AAZhP49iHMzz9wov3XfF3EF5aUmJq5BVPR-wMWNTbIYt7RUZRPkA8qbSQG3THSBY8eMP-Hm_BGo9L5r0X2eDKH6a2Zlrk2ncvSO5fkSnrzG6KQApEtaie3ZzhlyHVinG6ypX4cKTmbjCGL6X_7Wk4MY_in2iH6obO2RWD-IBe7T9e3uneO-0RCca1gZR8LTlIQw3UHLTvitCWnWbCWCg85-DKja2WaYPNz6EuEUMEPa_3mocAQKGrJPeqKVJPkdiSKfMvC3uZPZAWYMpibzpp5xkc7lZVO8EaduA6Cij5mYE0hEkCIisN41og3PqkXLlIHzsApcfvwMTnIWucqd7sS83S_cglfXni-kmYE2ko1m2gUY3qA9s-aBAWHlKIJ-HaDXOfzWM37RNZamRs3u3J6uGBW3IQVXqsLhDLqtqgi-r8iwqNZPoW_UpnryanYvtcsAOwyp_SjmNkBmsY0vNYUJ0SevBJJq2nnntWBBSnBPSEY4yCYDML0ekn6YVY9jByDZt6QCarox3n52-boGUCM-XUV3DIPxx90lnvpGPurUu571t9VmPICBA97ZMdF8dyp9iWVC6zvQOTkp_jxmq_coy9FyQ7Lz55hvNlTUoSuSkWmL6QrDjdjNWL7WCE9rLDp49q9p2QzfHAEP7aPEUhMnQuahC6wGoCUbQY8YQlaZ-crO3Ayc-KkdVPBnJu0J2ermZJ7wap0eAWh71r4CQhEWFxNqBvPAso4sCIU6SiI-dRk3arcuuxXXW-7rjaIIflKIWjcHk7_eYOLi4rO2YPSjbdJbUg0qN5Lxc63FSOEMa-6aJ1s6hOlkg0XKZU5p4IPxrBxVNXcd3mLzvjjRieEBTj6FZzUSP6RQaSYBz-vsWc_BpkNwkhdaBVYSotAgO_VyGAIeySkIfSs1dmK6dQ4_BkKOb2lQQ0yh5bCl0Punuvw/p.png?fv_content=true&amp;size_mode=5">
            <a:extLst>
              <a:ext uri="{FF2B5EF4-FFF2-40B4-BE49-F238E27FC236}">
                <a16:creationId xmlns:a16="http://schemas.microsoft.com/office/drawing/2014/main" id="{D0F1172A-1D42-4805-AB00-F4273D37A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82" t="24534" r="4428" b="70955"/>
          <a:stretch/>
        </p:blipFill>
        <p:spPr bwMode="auto">
          <a:xfrm flipH="1">
            <a:off x="5035224" y="1016520"/>
            <a:ext cx="3378774" cy="22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BA777C2-3913-4718-BC84-0AD3630083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46" b="88506" l="7373" r="91244">
                        <a14:foregroundMark x1="7834" y1="55172" x2="7834" y2="55172"/>
                        <a14:foregroundMark x1="91244" y1="49425" x2="91244" y2="494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30493" y="3142899"/>
            <a:ext cx="1150431" cy="46123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FDA55296-4D4B-4E36-BE8A-292DA7E44C6F}"/>
              </a:ext>
            </a:extLst>
          </p:cNvPr>
          <p:cNvSpPr/>
          <p:nvPr/>
        </p:nvSpPr>
        <p:spPr>
          <a:xfrm>
            <a:off x="526622" y="1061106"/>
            <a:ext cx="15888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2. </a:t>
            </a:r>
            <a:r>
              <a:rPr lang="ko-KR" altLang="en-US" sz="28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맵의 경우</a:t>
            </a:r>
            <a:endParaRPr lang="ko-KR" altLang="en-US" sz="28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CA1163F-A7E4-4FAE-8AB5-DC2119091DD8}"/>
              </a:ext>
            </a:extLst>
          </p:cNvPr>
          <p:cNvSpPr/>
          <p:nvPr/>
        </p:nvSpPr>
        <p:spPr>
          <a:xfrm>
            <a:off x="5257717" y="2400415"/>
            <a:ext cx="15504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해당 경로</a:t>
            </a:r>
            <a:endParaRPr lang="en-US" altLang="ko-KR" sz="2000">
              <a:solidFill>
                <a:schemeClr val="bg1">
                  <a:lumMod val="95000"/>
                </a:schemeClr>
              </a:solidFill>
              <a:latin typeface="헤움아빠와크레파스A" panose="02020603020101020101" pitchFamily="18" charset="-127"/>
              <a:ea typeface="헤움아빠와크레파스A" panose="02020603020101020101" pitchFamily="18" charset="-127"/>
            </a:endParaRPr>
          </a:p>
          <a:p>
            <a:pPr algn="ctr"/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파일을 가져온다</a:t>
            </a: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!</a:t>
            </a:r>
            <a:endParaRPr lang="ko-KR" altLang="en-US" sz="200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43A0E6A-6D11-4EB8-837F-51E89559F731}"/>
              </a:ext>
            </a:extLst>
          </p:cNvPr>
          <p:cNvSpPr/>
          <p:nvPr/>
        </p:nvSpPr>
        <p:spPr>
          <a:xfrm>
            <a:off x="5139674" y="3638729"/>
            <a:ext cx="17956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매우 편리하다</a:t>
            </a: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2031572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5C91F6DA-E5E3-4BC1-903D-9A327ED16415}"/>
              </a:ext>
            </a:extLst>
          </p:cNvPr>
          <p:cNvSpPr/>
          <p:nvPr/>
        </p:nvSpPr>
        <p:spPr>
          <a:xfrm>
            <a:off x="4808637" y="2149036"/>
            <a:ext cx="2594142" cy="3280997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158BD09-3653-479D-A51C-55F014F15C5B}"/>
              </a:ext>
            </a:extLst>
          </p:cNvPr>
          <p:cNvSpPr/>
          <p:nvPr/>
        </p:nvSpPr>
        <p:spPr>
          <a:xfrm>
            <a:off x="1811695" y="2149036"/>
            <a:ext cx="2594142" cy="3280997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DC22F22-16B5-4151-B653-D93EB93ED9CC}"/>
              </a:ext>
            </a:extLst>
          </p:cNvPr>
          <p:cNvSpPr/>
          <p:nvPr/>
        </p:nvSpPr>
        <p:spPr>
          <a:xfrm>
            <a:off x="4032867" y="206773"/>
            <a:ext cx="41456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solidFill>
                  <a:srgbClr val="FF53C2"/>
                </a:solidFill>
                <a:latin typeface="rayando" panose="02000000000000000000" pitchFamily="2" charset="0"/>
              </a:rPr>
              <a:t>make </a:t>
            </a:r>
            <a:r>
              <a:rPr lang="en-US" altLang="ko-KR" sz="4000">
                <a:solidFill>
                  <a:schemeClr val="bg1">
                    <a:lumMod val="95000"/>
                  </a:schemeClr>
                </a:solidFill>
                <a:latin typeface="rayando" panose="02000000000000000000" pitchFamily="2" charset="0"/>
              </a:rPr>
              <a:t>object</a:t>
            </a:r>
            <a:r>
              <a:rPr lang="en-US" altLang="ko-KR" sz="4000">
                <a:solidFill>
                  <a:schemeClr val="bg1"/>
                </a:solidFill>
                <a:latin typeface="rayando" panose="02000000000000000000" pitchFamily="2" charset="0"/>
              </a:rPr>
              <a:t>s</a:t>
            </a:r>
            <a:endParaRPr lang="ko-KR" altLang="en-US" sz="4000">
              <a:solidFill>
                <a:schemeClr val="bg1"/>
              </a:solidFill>
            </a:endParaRPr>
          </a:p>
        </p:txBody>
      </p:sp>
      <p:pic>
        <p:nvPicPr>
          <p:cNvPr id="22" name="Picture 6" descr="https://ucbd5b43d3a3e440ecaf5eed9980.previews.dropboxusercontent.com/p/thumb/AAZhP49iHMzz9wov3XfF3EF5aUmJq5BVPR-wMWNTbIYt7RUZRPkA8qbSQG3THSBY8eMP-Hm_BGo9L5r0X2eDKH6a2Zlrk2ncvSO5fkSnrzG6KQApEtaie3ZzhlyHVinG6ypX4cKTmbjCGL6X_7Wk4MY_in2iH6obO2RWD-IBe7T9e3uneO-0RCca1gZR8LTlIQw3UHLTvitCWnWbCWCg85-DKja2WaYPNz6EuEUMEPa_3mocAQKGrJPeqKVJPkdiSKfMvC3uZPZAWYMpibzpp5xkc7lZVO8EaduA6Cij5mYE0hEkCIisN41og3PqkXLlIHzsApcfvwMTnIWucqd7sS83S_cglfXni-kmYE2ko1m2gUY3qA9s-aBAWHlKIJ-HaDXOfzWM37RNZamRs3u3J6uGBW3IQVXqsLhDLqtqgi-r8iwqNZPoW_UpnryanYvtcsAOwyp_SjmNkBmsY0vNYUJ0SevBJJq2nnntWBBSnBPSEY4yCYDML0ekn6YVY9jByDZt6QCarox3n52-boGUCM-XUV3DIPxx90lnvpGPurUu571t9VmPICBA97ZMdF8dyp9iWVC6zvQOTkp_jxmq_coy9FyQ7Lz55hvNlTUoSuSkWmL6QrDjdjNWL7WCE9rLDp49q9p2QzfHAEP7aPEUhMnQuahC6wGoCUbQY8YQlaZ-crO3Ayc-KkdVPBnJu0J2ermZJ7wap0eAWh71r4CQhEWFxNqBvPAso4sCIU6SiI-dRk3arcuuxXXW-7rjaIIflKIWjcHk7_eYOLi4rO2YPSjbdJbUg0qN5Lxc63FSOEMa-6aJ1s6hOlkg0XKZU5p4IPxrBxVNXcd3mLzvjjRieEBTj6FZzUSP6RQaSYBz-vsWc_BpkNwkhdaBVYSotAgO_VyGAIeySkIfSs1dmK6dQ4_BkKOb2lQQ0yh5bCl0Punuvw/p.png?fv_content=true&amp;size_mode=5">
            <a:extLst>
              <a:ext uri="{FF2B5EF4-FFF2-40B4-BE49-F238E27FC236}">
                <a16:creationId xmlns:a16="http://schemas.microsoft.com/office/drawing/2014/main" id="{A760D129-0AB5-4B3E-9F88-AD9BA16DCE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82" t="24534" r="4428" b="70955"/>
          <a:stretch/>
        </p:blipFill>
        <p:spPr bwMode="auto">
          <a:xfrm>
            <a:off x="4032867" y="837503"/>
            <a:ext cx="3378774" cy="22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https://ucbd5b43d3a3e440ecaf5eed9980.previews.dropboxusercontent.com/p/thumb/AAZhP49iHMzz9wov3XfF3EF5aUmJq5BVPR-wMWNTbIYt7RUZRPkA8qbSQG3THSBY8eMP-Hm_BGo9L5r0X2eDKH6a2Zlrk2ncvSO5fkSnrzG6KQApEtaie3ZzhlyHVinG6ypX4cKTmbjCGL6X_7Wk4MY_in2iH6obO2RWD-IBe7T9e3uneO-0RCca1gZR8LTlIQw3UHLTvitCWnWbCWCg85-DKja2WaYPNz6EuEUMEPa_3mocAQKGrJPeqKVJPkdiSKfMvC3uZPZAWYMpibzpp5xkc7lZVO8EaduA6Cij5mYE0hEkCIisN41og3PqkXLlIHzsApcfvwMTnIWucqd7sS83S_cglfXni-kmYE2ko1m2gUY3qA9s-aBAWHlKIJ-HaDXOfzWM37RNZamRs3u3J6uGBW3IQVXqsLhDLqtqgi-r8iwqNZPoW_UpnryanYvtcsAOwyp_SjmNkBmsY0vNYUJ0SevBJJq2nnntWBBSnBPSEY4yCYDML0ekn6YVY9jByDZt6QCarox3n52-boGUCM-XUV3DIPxx90lnvpGPurUu571t9VmPICBA97ZMdF8dyp9iWVC6zvQOTkp_jxmq_coy9FyQ7Lz55hvNlTUoSuSkWmL6QrDjdjNWL7WCE9rLDp49q9p2QzfHAEP7aPEUhMnQuahC6wGoCUbQY8YQlaZ-crO3Ayc-KkdVPBnJu0J2ermZJ7wap0eAWh71r4CQhEWFxNqBvPAso4sCIU6SiI-dRk3arcuuxXXW-7rjaIIflKIWjcHk7_eYOLi4rO2YPSjbdJbUg0qN5Lxc63FSOEMa-6aJ1s6hOlkg0XKZU5p4IPxrBxVNXcd3mLzvjjRieEBTj6FZzUSP6RQaSYBz-vsWc_BpkNwkhdaBVYSotAgO_VyGAIeySkIfSs1dmK6dQ4_BkKOb2lQQ0yh5bCl0Punuvw/p.png?fv_content=true&amp;size_mode=5">
            <a:extLst>
              <a:ext uri="{FF2B5EF4-FFF2-40B4-BE49-F238E27FC236}">
                <a16:creationId xmlns:a16="http://schemas.microsoft.com/office/drawing/2014/main" id="{D0F1172A-1D42-4805-AB00-F4273D37A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82" t="24534" r="4428" b="70955"/>
          <a:stretch/>
        </p:blipFill>
        <p:spPr bwMode="auto">
          <a:xfrm flipH="1">
            <a:off x="5304533" y="999802"/>
            <a:ext cx="3378774" cy="22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FDA55296-4D4B-4E36-BE8A-292DA7E44C6F}"/>
              </a:ext>
            </a:extLst>
          </p:cNvPr>
          <p:cNvSpPr/>
          <p:nvPr/>
        </p:nvSpPr>
        <p:spPr>
          <a:xfrm>
            <a:off x="4960202" y="1270313"/>
            <a:ext cx="22910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등장 오브젝트 종류</a:t>
            </a:r>
            <a:endParaRPr lang="ko-KR" altLang="en-US" sz="28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50E8614-C3EE-4010-8D25-9952FBFB83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219" y="3118096"/>
            <a:ext cx="1477027" cy="14770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9F7290-D3BF-44C0-AE65-FC2B4E2EDA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708" y="3629574"/>
            <a:ext cx="965549" cy="96554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D58E06C-90CE-4253-A7C5-10414F66B6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931" y="2992274"/>
            <a:ext cx="873452" cy="873452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E4D60894-C61F-4E40-9642-B874E8929C15}"/>
              </a:ext>
            </a:extLst>
          </p:cNvPr>
          <p:cNvSpPr/>
          <p:nvPr/>
        </p:nvSpPr>
        <p:spPr>
          <a:xfrm>
            <a:off x="7805579" y="2149036"/>
            <a:ext cx="2594142" cy="3280997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B546C90-CAC0-4A06-A2C1-A3DB4F2569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944" y="1657039"/>
            <a:ext cx="2457321" cy="245732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5B01161-1941-4FB0-B366-5220D49A59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100" y="2149036"/>
            <a:ext cx="2551688" cy="2551688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464BF5-4863-4ABA-86A3-B32E6803067C}"/>
              </a:ext>
            </a:extLst>
          </p:cNvPr>
          <p:cNvSpPr/>
          <p:nvPr/>
        </p:nvSpPr>
        <p:spPr>
          <a:xfrm>
            <a:off x="2066653" y="4686883"/>
            <a:ext cx="20842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플레이어 캐릭터</a:t>
            </a:r>
            <a:endParaRPr lang="ko-KR" altLang="en-US" sz="280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7947AEB-3102-4072-8486-C846811BE73A}"/>
              </a:ext>
            </a:extLst>
          </p:cNvPr>
          <p:cNvSpPr/>
          <p:nvPr/>
        </p:nvSpPr>
        <p:spPr>
          <a:xfrm>
            <a:off x="5622442" y="4645868"/>
            <a:ext cx="9637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미니언</a:t>
            </a:r>
            <a:endParaRPr lang="ko-KR" altLang="en-US" sz="28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ED77AF4-9257-49B0-A668-E46FF84150C8}"/>
              </a:ext>
            </a:extLst>
          </p:cNvPr>
          <p:cNvSpPr/>
          <p:nvPr/>
        </p:nvSpPr>
        <p:spPr>
          <a:xfrm>
            <a:off x="8294854" y="4642966"/>
            <a:ext cx="15776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건축물</a:t>
            </a:r>
            <a:r>
              <a:rPr lang="en-US" altLang="ko-KR" sz="280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, </a:t>
            </a:r>
            <a:r>
              <a:rPr lang="ko-KR" altLang="en-US" sz="280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타워</a:t>
            </a:r>
            <a:endParaRPr lang="ko-KR" altLang="en-US" sz="280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6FEC7DA-5E25-4266-9C5B-A502AA5DEF02}"/>
              </a:ext>
            </a:extLst>
          </p:cNvPr>
          <p:cNvSpPr/>
          <p:nvPr/>
        </p:nvSpPr>
        <p:spPr>
          <a:xfrm>
            <a:off x="5000403" y="5062031"/>
            <a:ext cx="2411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조력자</a:t>
            </a:r>
            <a:r>
              <a:rPr lang="en-US" altLang="ko-KR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, </a:t>
            </a:r>
            <a:r>
              <a:rPr lang="ko-KR" altLang="en-US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캐릭터를 도와 싸운다</a:t>
            </a:r>
            <a:r>
              <a:rPr lang="en-US" altLang="ko-KR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 </a:t>
            </a:r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8DC8F5-FE00-406B-BFD4-185E0A20F628}"/>
              </a:ext>
            </a:extLst>
          </p:cNvPr>
          <p:cNvSpPr/>
          <p:nvPr/>
        </p:nvSpPr>
        <p:spPr>
          <a:xfrm>
            <a:off x="8210096" y="5056227"/>
            <a:ext cx="1752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기지를 지키고 방어함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167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6DC22F22-16B5-4151-B653-D93EB93ED9CC}"/>
              </a:ext>
            </a:extLst>
          </p:cNvPr>
          <p:cNvSpPr/>
          <p:nvPr/>
        </p:nvSpPr>
        <p:spPr>
          <a:xfrm>
            <a:off x="4032867" y="206773"/>
            <a:ext cx="41456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solidFill>
                  <a:srgbClr val="FF53C2"/>
                </a:solidFill>
                <a:latin typeface="rayando" panose="02000000000000000000" pitchFamily="2" charset="0"/>
              </a:rPr>
              <a:t>make </a:t>
            </a:r>
            <a:r>
              <a:rPr lang="en-US" altLang="ko-KR" sz="4000">
                <a:solidFill>
                  <a:schemeClr val="bg1">
                    <a:lumMod val="95000"/>
                  </a:schemeClr>
                </a:solidFill>
                <a:latin typeface="rayando" panose="02000000000000000000" pitchFamily="2" charset="0"/>
              </a:rPr>
              <a:t>object</a:t>
            </a:r>
            <a:r>
              <a:rPr lang="en-US" altLang="ko-KR" sz="4000">
                <a:solidFill>
                  <a:schemeClr val="bg1"/>
                </a:solidFill>
                <a:latin typeface="rayando" panose="02000000000000000000" pitchFamily="2" charset="0"/>
              </a:rPr>
              <a:t>s</a:t>
            </a:r>
            <a:endParaRPr lang="ko-KR" altLang="en-US" sz="4000">
              <a:solidFill>
                <a:schemeClr val="bg1"/>
              </a:solidFill>
            </a:endParaRPr>
          </a:p>
        </p:txBody>
      </p:sp>
      <p:pic>
        <p:nvPicPr>
          <p:cNvPr id="22" name="Picture 6" descr="https://ucbd5b43d3a3e440ecaf5eed9980.previews.dropboxusercontent.com/p/thumb/AAZhP49iHMzz9wov3XfF3EF5aUmJq5BVPR-wMWNTbIYt7RUZRPkA8qbSQG3THSBY8eMP-Hm_BGo9L5r0X2eDKH6a2Zlrk2ncvSO5fkSnrzG6KQApEtaie3ZzhlyHVinG6ypX4cKTmbjCGL6X_7Wk4MY_in2iH6obO2RWD-IBe7T9e3uneO-0RCca1gZR8LTlIQw3UHLTvitCWnWbCWCg85-DKja2WaYPNz6EuEUMEPa_3mocAQKGrJPeqKVJPkdiSKfMvC3uZPZAWYMpibzpp5xkc7lZVO8EaduA6Cij5mYE0hEkCIisN41og3PqkXLlIHzsApcfvwMTnIWucqd7sS83S_cglfXni-kmYE2ko1m2gUY3qA9s-aBAWHlKIJ-HaDXOfzWM37RNZamRs3u3J6uGBW3IQVXqsLhDLqtqgi-r8iwqNZPoW_UpnryanYvtcsAOwyp_SjmNkBmsY0vNYUJ0SevBJJq2nnntWBBSnBPSEY4yCYDML0ekn6YVY9jByDZt6QCarox3n52-boGUCM-XUV3DIPxx90lnvpGPurUu571t9VmPICBA97ZMdF8dyp9iWVC6zvQOTkp_jxmq_coy9FyQ7Lz55hvNlTUoSuSkWmL6QrDjdjNWL7WCE9rLDp49q9p2QzfHAEP7aPEUhMnQuahC6wGoCUbQY8YQlaZ-crO3Ayc-KkdVPBnJu0J2ermZJ7wap0eAWh71r4CQhEWFxNqBvPAso4sCIU6SiI-dRk3arcuuxXXW-7rjaIIflKIWjcHk7_eYOLi4rO2YPSjbdJbUg0qN5Lxc63FSOEMa-6aJ1s6hOlkg0XKZU5p4IPxrBxVNXcd3mLzvjjRieEBTj6FZzUSP6RQaSYBz-vsWc_BpkNwkhdaBVYSotAgO_VyGAIeySkIfSs1dmK6dQ4_BkKOb2lQQ0yh5bCl0Punuvw/p.png?fv_content=true&amp;size_mode=5">
            <a:extLst>
              <a:ext uri="{FF2B5EF4-FFF2-40B4-BE49-F238E27FC236}">
                <a16:creationId xmlns:a16="http://schemas.microsoft.com/office/drawing/2014/main" id="{A760D129-0AB5-4B3E-9F88-AD9BA16DCE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82" t="24534" r="4428" b="70955"/>
          <a:stretch/>
        </p:blipFill>
        <p:spPr bwMode="auto">
          <a:xfrm>
            <a:off x="4032867" y="837503"/>
            <a:ext cx="3378774" cy="22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https://ucbd5b43d3a3e440ecaf5eed9980.previews.dropboxusercontent.com/p/thumb/AAZhP49iHMzz9wov3XfF3EF5aUmJq5BVPR-wMWNTbIYt7RUZRPkA8qbSQG3THSBY8eMP-Hm_BGo9L5r0X2eDKH6a2Zlrk2ncvSO5fkSnrzG6KQApEtaie3ZzhlyHVinG6ypX4cKTmbjCGL6X_7Wk4MY_in2iH6obO2RWD-IBe7T9e3uneO-0RCca1gZR8LTlIQw3UHLTvitCWnWbCWCg85-DKja2WaYPNz6EuEUMEPa_3mocAQKGrJPeqKVJPkdiSKfMvC3uZPZAWYMpibzpp5xkc7lZVO8EaduA6Cij5mYE0hEkCIisN41og3PqkXLlIHzsApcfvwMTnIWucqd7sS83S_cglfXni-kmYE2ko1m2gUY3qA9s-aBAWHlKIJ-HaDXOfzWM37RNZamRs3u3J6uGBW3IQVXqsLhDLqtqgi-r8iwqNZPoW_UpnryanYvtcsAOwyp_SjmNkBmsY0vNYUJ0SevBJJq2nnntWBBSnBPSEY4yCYDML0ekn6YVY9jByDZt6QCarox3n52-boGUCM-XUV3DIPxx90lnvpGPurUu571t9VmPICBA97ZMdF8dyp9iWVC6zvQOTkp_jxmq_coy9FyQ7Lz55hvNlTUoSuSkWmL6QrDjdjNWL7WCE9rLDp49q9p2QzfHAEP7aPEUhMnQuahC6wGoCUbQY8YQlaZ-crO3Ayc-KkdVPBnJu0J2ermZJ7wap0eAWh71r4CQhEWFxNqBvPAso4sCIU6SiI-dRk3arcuuxXXW-7rjaIIflKIWjcHk7_eYOLi4rO2YPSjbdJbUg0qN5Lxc63FSOEMa-6aJ1s6hOlkg0XKZU5p4IPxrBxVNXcd3mLzvjjRieEBTj6FZzUSP6RQaSYBz-vsWc_BpkNwkhdaBVYSotAgO_VyGAIeySkIfSs1dmK6dQ4_BkKOb2lQQ0yh5bCl0Punuvw/p.png?fv_content=true&amp;size_mode=5">
            <a:extLst>
              <a:ext uri="{FF2B5EF4-FFF2-40B4-BE49-F238E27FC236}">
                <a16:creationId xmlns:a16="http://schemas.microsoft.com/office/drawing/2014/main" id="{D0F1172A-1D42-4805-AB00-F4273D37A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82" t="24534" r="4428" b="70955"/>
          <a:stretch/>
        </p:blipFill>
        <p:spPr bwMode="auto">
          <a:xfrm flipH="1">
            <a:off x="5304533" y="999802"/>
            <a:ext cx="3378774" cy="22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FDA55296-4D4B-4E36-BE8A-292DA7E44C6F}"/>
              </a:ext>
            </a:extLst>
          </p:cNvPr>
          <p:cNvSpPr/>
          <p:nvPr/>
        </p:nvSpPr>
        <p:spPr>
          <a:xfrm>
            <a:off x="4260494" y="1270313"/>
            <a:ext cx="3918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오브젝트는 어떻게 만들어지는가</a:t>
            </a:r>
            <a:r>
              <a:rPr lang="en-US" altLang="ko-KR" sz="28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?</a:t>
            </a:r>
            <a:endParaRPr lang="ko-KR" altLang="en-US" sz="280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045821F-75F0-4605-B398-4B738272E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3143" y="2446477"/>
            <a:ext cx="5925713" cy="31081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43C12A0-4A45-4059-92C8-5ED4D601F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060" y="3630778"/>
            <a:ext cx="11353297" cy="28265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8847B218-2F57-4F06-A54E-43B0C3882E08}"/>
              </a:ext>
            </a:extLst>
          </p:cNvPr>
          <p:cNvSpPr/>
          <p:nvPr/>
        </p:nvSpPr>
        <p:spPr>
          <a:xfrm>
            <a:off x="3254607" y="2741271"/>
            <a:ext cx="5702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플레이어명과 플레이어 오브젝트 정보를 불러온다</a:t>
            </a:r>
            <a:endParaRPr lang="ko-KR" altLang="en-US" sz="280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94B6209-F34A-45BF-8319-EC185BC7778D}"/>
              </a:ext>
            </a:extLst>
          </p:cNvPr>
          <p:cNvSpPr/>
          <p:nvPr/>
        </p:nvSpPr>
        <p:spPr>
          <a:xfrm>
            <a:off x="2307435" y="3825750"/>
            <a:ext cx="1651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플레이어 오브젝트다</a:t>
            </a:r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EB371EA-DC75-4D1A-8102-9124782FF29B}"/>
              </a:ext>
            </a:extLst>
          </p:cNvPr>
          <p:cNvSpPr/>
          <p:nvPr/>
        </p:nvSpPr>
        <p:spPr>
          <a:xfrm>
            <a:off x="3923584" y="3825750"/>
            <a:ext cx="1362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아군 플레이어다</a:t>
            </a:r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9EAAABF-4B77-4D01-AEDF-8E25DB64E66C}"/>
              </a:ext>
            </a:extLst>
          </p:cNvPr>
          <p:cNvSpPr/>
          <p:nvPr/>
        </p:nvSpPr>
        <p:spPr>
          <a:xfrm>
            <a:off x="5534385" y="3825750"/>
            <a:ext cx="1007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오브젝트 명</a:t>
            </a:r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636B2E2-669A-4CDA-942C-8D4A0B9C1DAC}"/>
              </a:ext>
            </a:extLst>
          </p:cNvPr>
          <p:cNvSpPr/>
          <p:nvPr/>
        </p:nvSpPr>
        <p:spPr>
          <a:xfrm>
            <a:off x="7147757" y="3825750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오브젝트 등장 좌표</a:t>
            </a:r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2652E25-B947-4E2F-BF3B-DB097F190CF2}"/>
              </a:ext>
            </a:extLst>
          </p:cNvPr>
          <p:cNvSpPr/>
          <p:nvPr/>
        </p:nvSpPr>
        <p:spPr>
          <a:xfrm>
            <a:off x="8717115" y="3810361"/>
            <a:ext cx="861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0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번 방향</a:t>
            </a:r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CB7A2D6-8D49-40A5-9668-73361626966D}"/>
              </a:ext>
            </a:extLst>
          </p:cNvPr>
          <p:cNvSpPr/>
          <p:nvPr/>
        </p:nvSpPr>
        <p:spPr>
          <a:xfrm>
            <a:off x="9222649" y="3262817"/>
            <a:ext cx="1965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렌더링 타입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: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방향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(0~4)</a:t>
            </a:r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C95F546-C57E-49D9-8A3E-55D3F6F0473D}"/>
              </a:ext>
            </a:extLst>
          </p:cNvPr>
          <p:cNvSpPr/>
          <p:nvPr/>
        </p:nvSpPr>
        <p:spPr>
          <a:xfrm>
            <a:off x="10709597" y="3825750"/>
            <a:ext cx="1173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정상작동 유무</a:t>
            </a:r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C50C8D8D-905E-4D82-8F69-B09E41B045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407" b="89815" l="5556" r="96212">
                        <a14:foregroundMark x1="5808" y1="81481" x2="5808" y2="81481"/>
                        <a14:foregroundMark x1="93182" y1="50926" x2="93182" y2="50926"/>
                        <a14:foregroundMark x1="96212" y1="44444" x2="96212" y2="44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5501937" y="2980414"/>
            <a:ext cx="1022002" cy="27872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0866F0A-4A8C-442C-BEE1-FCC3C54D7F1A}"/>
              </a:ext>
            </a:extLst>
          </p:cNvPr>
          <p:cNvSpPr txBox="1"/>
          <p:nvPr/>
        </p:nvSpPr>
        <p:spPr>
          <a:xfrm>
            <a:off x="2635349" y="4786921"/>
            <a:ext cx="64764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우리팀 엔진의 장점</a:t>
            </a:r>
            <a:endParaRPr lang="en-US" altLang="ko-KR" sz="4000">
              <a:solidFill>
                <a:schemeClr val="bg1">
                  <a:lumMod val="95000"/>
                </a:schemeClr>
              </a:solidFill>
              <a:latin typeface="헤움아빠와크레파스A" panose="02020603020101020101" pitchFamily="18" charset="-127"/>
              <a:ea typeface="헤움아빠와크레파스A" panose="02020603020101020101" pitchFamily="18" charset="-127"/>
            </a:endParaRPr>
          </a:p>
          <a:p>
            <a:pPr algn="ctr"/>
            <a:r>
              <a:rPr lang="ko-KR" altLang="en-US" sz="32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외부 엔진 없이 단 </a:t>
            </a:r>
            <a:r>
              <a:rPr lang="ko-KR" altLang="en-US" sz="3200" dirty="0">
                <a:solidFill>
                  <a:srgbClr val="FFFF00"/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두 줄</a:t>
            </a:r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로 오브젝트 </a:t>
            </a:r>
            <a:r>
              <a:rPr lang="ko-KR" altLang="en-US" sz="3200">
                <a:solidFill>
                  <a:srgbClr val="FFFF00"/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생성</a:t>
            </a:r>
            <a:r>
              <a:rPr lang="ko-KR" altLang="en-US" sz="3200">
                <a:solidFill>
                  <a:schemeClr val="bg1">
                    <a:lumMod val="8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이 가능</a:t>
            </a:r>
            <a:endParaRPr lang="en-US" altLang="ko-KR" sz="3200">
              <a:solidFill>
                <a:schemeClr val="bg1">
                  <a:lumMod val="85000"/>
                </a:schemeClr>
              </a:solidFill>
              <a:latin typeface="헤움아빠와크레파스A" panose="02020603020101020101" pitchFamily="18" charset="-127"/>
              <a:ea typeface="헤움아빠와크레파스A" panose="02020603020101020101" pitchFamily="18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3934B5B7-EC74-4E72-8015-C477CD8BD9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527" b="87097" l="2178" r="95842">
                        <a14:foregroundMark x1="3960" y1="48387" x2="12178" y2="49462"/>
                        <a14:foregroundMark x1="91485" y1="45161" x2="91485" y2="45161"/>
                        <a14:foregroundMark x1="93168" y1="41935" x2="93168" y2="41935"/>
                        <a14:foregroundMark x1="95842" y1="43011" x2="95842" y2="43011"/>
                        <a14:foregroundMark x1="75743" y1="48387" x2="75743" y2="48387"/>
                        <a14:foregroundMark x1="2178" y1="53763" x2="2178" y2="537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34457" y="5984555"/>
            <a:ext cx="6413224" cy="28784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B5E33D93-53FD-41BF-B71F-D4A25D1F60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118711">
            <a:off x="3447562" y="4608734"/>
            <a:ext cx="594412" cy="56392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D1166DD9-A1AE-4123-A433-346224C7CA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118711">
            <a:off x="7694615" y="4696749"/>
            <a:ext cx="517746" cy="49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66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17C8085-B08E-4ECE-9BEA-DDD9736BF4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9" y="1691836"/>
            <a:ext cx="4234522" cy="42345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5B36076-CC64-4D1A-873F-B2608B3394A8}"/>
              </a:ext>
            </a:extLst>
          </p:cNvPr>
          <p:cNvSpPr/>
          <p:nvPr/>
        </p:nvSpPr>
        <p:spPr>
          <a:xfrm>
            <a:off x="4032867" y="206773"/>
            <a:ext cx="41456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solidFill>
                  <a:srgbClr val="FF53C2"/>
                </a:solidFill>
                <a:latin typeface="rayando" panose="02000000000000000000" pitchFamily="2" charset="0"/>
              </a:rPr>
              <a:t>make </a:t>
            </a:r>
            <a:r>
              <a:rPr lang="en-US" altLang="ko-KR" sz="4000">
                <a:solidFill>
                  <a:schemeClr val="bg1">
                    <a:lumMod val="95000"/>
                  </a:schemeClr>
                </a:solidFill>
                <a:latin typeface="rayando" panose="02000000000000000000" pitchFamily="2" charset="0"/>
              </a:rPr>
              <a:t>object</a:t>
            </a:r>
            <a:r>
              <a:rPr lang="en-US" altLang="ko-KR" sz="4000">
                <a:solidFill>
                  <a:schemeClr val="bg1"/>
                </a:solidFill>
                <a:latin typeface="rayando" panose="02000000000000000000" pitchFamily="2" charset="0"/>
              </a:rPr>
              <a:t>s</a:t>
            </a:r>
            <a:endParaRPr lang="ko-KR" altLang="en-US" sz="4000">
              <a:solidFill>
                <a:schemeClr val="bg1"/>
              </a:solidFill>
            </a:endParaRPr>
          </a:p>
        </p:txBody>
      </p:sp>
      <p:pic>
        <p:nvPicPr>
          <p:cNvPr id="9" name="Picture 6" descr="https://ucbd5b43d3a3e440ecaf5eed9980.previews.dropboxusercontent.com/p/thumb/AAZhP49iHMzz9wov3XfF3EF5aUmJq5BVPR-wMWNTbIYt7RUZRPkA8qbSQG3THSBY8eMP-Hm_BGo9L5r0X2eDKH6a2Zlrk2ncvSO5fkSnrzG6KQApEtaie3ZzhlyHVinG6ypX4cKTmbjCGL6X_7Wk4MY_in2iH6obO2RWD-IBe7T9e3uneO-0RCca1gZR8LTlIQw3UHLTvitCWnWbCWCg85-DKja2WaYPNz6EuEUMEPa_3mocAQKGrJPeqKVJPkdiSKfMvC3uZPZAWYMpibzpp5xkc7lZVO8EaduA6Cij5mYE0hEkCIisN41og3PqkXLlIHzsApcfvwMTnIWucqd7sS83S_cglfXni-kmYE2ko1m2gUY3qA9s-aBAWHlKIJ-HaDXOfzWM37RNZamRs3u3J6uGBW3IQVXqsLhDLqtqgi-r8iwqNZPoW_UpnryanYvtcsAOwyp_SjmNkBmsY0vNYUJ0SevBJJq2nnntWBBSnBPSEY4yCYDML0ekn6YVY9jByDZt6QCarox3n52-boGUCM-XUV3DIPxx90lnvpGPurUu571t9VmPICBA97ZMdF8dyp9iWVC6zvQOTkp_jxmq_coy9FyQ7Lz55hvNlTUoSuSkWmL6QrDjdjNWL7WCE9rLDp49q9p2QzfHAEP7aPEUhMnQuahC6wGoCUbQY8YQlaZ-crO3Ayc-KkdVPBnJu0J2ermZJ7wap0eAWh71r4CQhEWFxNqBvPAso4sCIU6SiI-dRk3arcuuxXXW-7rjaIIflKIWjcHk7_eYOLi4rO2YPSjbdJbUg0qN5Lxc63FSOEMa-6aJ1s6hOlkg0XKZU5p4IPxrBxVNXcd3mLzvjjRieEBTj6FZzUSP6RQaSYBz-vsWc_BpkNwkhdaBVYSotAgO_VyGAIeySkIfSs1dmK6dQ4_BkKOb2lQQ0yh5bCl0Punuvw/p.png?fv_content=true&amp;size_mode=5">
            <a:extLst>
              <a:ext uri="{FF2B5EF4-FFF2-40B4-BE49-F238E27FC236}">
                <a16:creationId xmlns:a16="http://schemas.microsoft.com/office/drawing/2014/main" id="{FD62F9BF-30F9-463C-86B7-BFA7C1711A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82" t="24534" r="4428" b="70955"/>
          <a:stretch/>
        </p:blipFill>
        <p:spPr bwMode="auto">
          <a:xfrm>
            <a:off x="4032867" y="837503"/>
            <a:ext cx="3378774" cy="22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s://ucbd5b43d3a3e440ecaf5eed9980.previews.dropboxusercontent.com/p/thumb/AAZhP49iHMzz9wov3XfF3EF5aUmJq5BVPR-wMWNTbIYt7RUZRPkA8qbSQG3THSBY8eMP-Hm_BGo9L5r0X2eDKH6a2Zlrk2ncvSO5fkSnrzG6KQApEtaie3ZzhlyHVinG6ypX4cKTmbjCGL6X_7Wk4MY_in2iH6obO2RWD-IBe7T9e3uneO-0RCca1gZR8LTlIQw3UHLTvitCWnWbCWCg85-DKja2WaYPNz6EuEUMEPa_3mocAQKGrJPeqKVJPkdiSKfMvC3uZPZAWYMpibzpp5xkc7lZVO8EaduA6Cij5mYE0hEkCIisN41og3PqkXLlIHzsApcfvwMTnIWucqd7sS83S_cglfXni-kmYE2ko1m2gUY3qA9s-aBAWHlKIJ-HaDXOfzWM37RNZamRs3u3J6uGBW3IQVXqsLhDLqtqgi-r8iwqNZPoW_UpnryanYvtcsAOwyp_SjmNkBmsY0vNYUJ0SevBJJq2nnntWBBSnBPSEY4yCYDML0ekn6YVY9jByDZt6QCarox3n52-boGUCM-XUV3DIPxx90lnvpGPurUu571t9VmPICBA97ZMdF8dyp9iWVC6zvQOTkp_jxmq_coy9FyQ7Lz55hvNlTUoSuSkWmL6QrDjdjNWL7WCE9rLDp49q9p2QzfHAEP7aPEUhMnQuahC6wGoCUbQY8YQlaZ-crO3Ayc-KkdVPBnJu0J2ermZJ7wap0eAWh71r4CQhEWFxNqBvPAso4sCIU6SiI-dRk3arcuuxXXW-7rjaIIflKIWjcHk7_eYOLi4rO2YPSjbdJbUg0qN5Lxc63FSOEMa-6aJ1s6hOlkg0XKZU5p4IPxrBxVNXcd3mLzvjjRieEBTj6FZzUSP6RQaSYBz-vsWc_BpkNwkhdaBVYSotAgO_VyGAIeySkIfSs1dmK6dQ4_BkKOb2lQQ0yh5bCl0Punuvw/p.png?fv_content=true&amp;size_mode=5">
            <a:extLst>
              <a:ext uri="{FF2B5EF4-FFF2-40B4-BE49-F238E27FC236}">
                <a16:creationId xmlns:a16="http://schemas.microsoft.com/office/drawing/2014/main" id="{020B62B3-6D90-4F59-B8BB-E57A38BB80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82" t="24534" r="4428" b="70955"/>
          <a:stretch/>
        </p:blipFill>
        <p:spPr bwMode="auto">
          <a:xfrm flipH="1">
            <a:off x="5304533" y="999802"/>
            <a:ext cx="3378774" cy="22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3F4C890-A139-40BE-A020-68F5689368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70442" y="1362307"/>
            <a:ext cx="4327119" cy="4564051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4877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07407E-6 L 0.2418 -0.002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83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0 L -0.28177 0.0013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89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5EA5705-9CB4-4FF2-8D50-07C41718C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61" y="1409181"/>
            <a:ext cx="11353297" cy="28265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07C8B09-C003-4480-807F-6F1DA63E22F1}"/>
              </a:ext>
            </a:extLst>
          </p:cNvPr>
          <p:cNvSpPr/>
          <p:nvPr/>
        </p:nvSpPr>
        <p:spPr>
          <a:xfrm>
            <a:off x="4032867" y="206773"/>
            <a:ext cx="41456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solidFill>
                  <a:srgbClr val="FF53C2"/>
                </a:solidFill>
                <a:latin typeface="rayando" panose="02000000000000000000" pitchFamily="2" charset="0"/>
              </a:rPr>
              <a:t>make </a:t>
            </a:r>
            <a:r>
              <a:rPr lang="en-US" altLang="ko-KR" sz="4000">
                <a:solidFill>
                  <a:schemeClr val="bg1">
                    <a:lumMod val="95000"/>
                  </a:schemeClr>
                </a:solidFill>
                <a:latin typeface="rayando" panose="02000000000000000000" pitchFamily="2" charset="0"/>
              </a:rPr>
              <a:t>object</a:t>
            </a:r>
            <a:r>
              <a:rPr lang="en-US" altLang="ko-KR" sz="4000">
                <a:solidFill>
                  <a:schemeClr val="bg1"/>
                </a:solidFill>
                <a:latin typeface="rayando" panose="02000000000000000000" pitchFamily="2" charset="0"/>
              </a:rPr>
              <a:t>s</a:t>
            </a:r>
            <a:endParaRPr lang="ko-KR" altLang="en-US" sz="4000">
              <a:solidFill>
                <a:schemeClr val="bg1"/>
              </a:solidFill>
            </a:endParaRPr>
          </a:p>
        </p:txBody>
      </p:sp>
      <p:pic>
        <p:nvPicPr>
          <p:cNvPr id="9" name="Picture 6" descr="https://ucbd5b43d3a3e440ecaf5eed9980.previews.dropboxusercontent.com/p/thumb/AAZhP49iHMzz9wov3XfF3EF5aUmJq5BVPR-wMWNTbIYt7RUZRPkA8qbSQG3THSBY8eMP-Hm_BGo9L5r0X2eDKH6a2Zlrk2ncvSO5fkSnrzG6KQApEtaie3ZzhlyHVinG6ypX4cKTmbjCGL6X_7Wk4MY_in2iH6obO2RWD-IBe7T9e3uneO-0RCca1gZR8LTlIQw3UHLTvitCWnWbCWCg85-DKja2WaYPNz6EuEUMEPa_3mocAQKGrJPeqKVJPkdiSKfMvC3uZPZAWYMpibzpp5xkc7lZVO8EaduA6Cij5mYE0hEkCIisN41og3PqkXLlIHzsApcfvwMTnIWucqd7sS83S_cglfXni-kmYE2ko1m2gUY3qA9s-aBAWHlKIJ-HaDXOfzWM37RNZamRs3u3J6uGBW3IQVXqsLhDLqtqgi-r8iwqNZPoW_UpnryanYvtcsAOwyp_SjmNkBmsY0vNYUJ0SevBJJq2nnntWBBSnBPSEY4yCYDML0ekn6YVY9jByDZt6QCarox3n52-boGUCM-XUV3DIPxx90lnvpGPurUu571t9VmPICBA97ZMdF8dyp9iWVC6zvQOTkp_jxmq_coy9FyQ7Lz55hvNlTUoSuSkWmL6QrDjdjNWL7WCE9rLDp49q9p2QzfHAEP7aPEUhMnQuahC6wGoCUbQY8YQlaZ-crO3Ayc-KkdVPBnJu0J2ermZJ7wap0eAWh71r4CQhEWFxNqBvPAso4sCIU6SiI-dRk3arcuuxXXW-7rjaIIflKIWjcHk7_eYOLi4rO2YPSjbdJbUg0qN5Lxc63FSOEMa-6aJ1s6hOlkg0XKZU5p4IPxrBxVNXcd3mLzvjjRieEBTj6FZzUSP6RQaSYBz-vsWc_BpkNwkhdaBVYSotAgO_VyGAIeySkIfSs1dmK6dQ4_BkKOb2lQQ0yh5bCl0Punuvw/p.png?fv_content=true&amp;size_mode=5">
            <a:extLst>
              <a:ext uri="{FF2B5EF4-FFF2-40B4-BE49-F238E27FC236}">
                <a16:creationId xmlns:a16="http://schemas.microsoft.com/office/drawing/2014/main" id="{6A990121-531E-4A5F-A9F9-659282A60C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82" t="24534" r="4428" b="70955"/>
          <a:stretch/>
        </p:blipFill>
        <p:spPr bwMode="auto">
          <a:xfrm>
            <a:off x="4032867" y="837503"/>
            <a:ext cx="3378774" cy="22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s://ucbd5b43d3a3e440ecaf5eed9980.previews.dropboxusercontent.com/p/thumb/AAZhP49iHMzz9wov3XfF3EF5aUmJq5BVPR-wMWNTbIYt7RUZRPkA8qbSQG3THSBY8eMP-Hm_BGo9L5r0X2eDKH6a2Zlrk2ncvSO5fkSnrzG6KQApEtaie3ZzhlyHVinG6ypX4cKTmbjCGL6X_7Wk4MY_in2iH6obO2RWD-IBe7T9e3uneO-0RCca1gZR8LTlIQw3UHLTvitCWnWbCWCg85-DKja2WaYPNz6EuEUMEPa_3mocAQKGrJPeqKVJPkdiSKfMvC3uZPZAWYMpibzpp5xkc7lZVO8EaduA6Cij5mYE0hEkCIisN41og3PqkXLlIHzsApcfvwMTnIWucqd7sS83S_cglfXni-kmYE2ko1m2gUY3qA9s-aBAWHlKIJ-HaDXOfzWM37RNZamRs3u3J6uGBW3IQVXqsLhDLqtqgi-r8iwqNZPoW_UpnryanYvtcsAOwyp_SjmNkBmsY0vNYUJ0SevBJJq2nnntWBBSnBPSEY4yCYDML0ekn6YVY9jByDZt6QCarox3n52-boGUCM-XUV3DIPxx90lnvpGPurUu571t9VmPICBA97ZMdF8dyp9iWVC6zvQOTkp_jxmq_coy9FyQ7Lz55hvNlTUoSuSkWmL6QrDjdjNWL7WCE9rLDp49q9p2QzfHAEP7aPEUhMnQuahC6wGoCUbQY8YQlaZ-crO3Ayc-KkdVPBnJu0J2ermZJ7wap0eAWh71r4CQhEWFxNqBvPAso4sCIU6SiI-dRk3arcuuxXXW-7rjaIIflKIWjcHk7_eYOLi4rO2YPSjbdJbUg0qN5Lxc63FSOEMa-6aJ1s6hOlkg0XKZU5p4IPxrBxVNXcd3mLzvjjRieEBTj6FZzUSP6RQaSYBz-vsWc_BpkNwkhdaBVYSotAgO_VyGAIeySkIfSs1dmK6dQ4_BkKOb2lQQ0yh5bCl0Punuvw/p.png?fv_content=true&amp;size_mode=5">
            <a:extLst>
              <a:ext uri="{FF2B5EF4-FFF2-40B4-BE49-F238E27FC236}">
                <a16:creationId xmlns:a16="http://schemas.microsoft.com/office/drawing/2014/main" id="{8A4973AD-BD0D-4FE3-8A2A-23D57232A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82" t="24534" r="4428" b="70955"/>
          <a:stretch/>
        </p:blipFill>
        <p:spPr bwMode="auto">
          <a:xfrm flipH="1">
            <a:off x="5304533" y="999802"/>
            <a:ext cx="3378774" cy="22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F135EDB-8E6A-4F06-B14D-1B7113FF02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51435" y="1877612"/>
            <a:ext cx="4327119" cy="4564051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4C58DDC6-A06D-4137-99B4-BCCCD6ED7EDF}"/>
              </a:ext>
            </a:extLst>
          </p:cNvPr>
          <p:cNvSpPr/>
          <p:nvPr/>
        </p:nvSpPr>
        <p:spPr>
          <a:xfrm>
            <a:off x="4343097" y="5448819"/>
            <a:ext cx="221529" cy="221529"/>
          </a:xfrm>
          <a:prstGeom prst="ellipse">
            <a:avLst/>
          </a:prstGeom>
          <a:solidFill>
            <a:srgbClr val="FF53C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632C0A-E745-4DBD-B049-59EF6A0BCA2C}"/>
              </a:ext>
            </a:extLst>
          </p:cNvPr>
          <p:cNvSpPr/>
          <p:nvPr/>
        </p:nvSpPr>
        <p:spPr>
          <a:xfrm>
            <a:off x="944642" y="1924748"/>
            <a:ext cx="21659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>
                <a:solidFill>
                  <a:srgbClr val="50D9BD"/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D3DXVECTOR2</a:t>
            </a:r>
            <a:endParaRPr lang="ko-KR" altLang="en-US" sz="2800">
              <a:solidFill>
                <a:srgbClr val="50D9BD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FF44F3-EDF2-4894-8C9C-B9F5959744AE}"/>
              </a:ext>
            </a:extLst>
          </p:cNvPr>
          <p:cNvSpPr/>
          <p:nvPr/>
        </p:nvSpPr>
        <p:spPr>
          <a:xfrm>
            <a:off x="1304614" y="2311548"/>
            <a:ext cx="1909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DXUT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제공 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2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차원 벡터</a:t>
            </a:r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D866DB5-A6A8-4E79-82EB-A5549F2847B2}"/>
              </a:ext>
            </a:extLst>
          </p:cNvPr>
          <p:cNvSpPr/>
          <p:nvPr/>
        </p:nvSpPr>
        <p:spPr>
          <a:xfrm>
            <a:off x="729169" y="5374917"/>
            <a:ext cx="2475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(4,25)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에 플레이어 캐릭터 등장</a:t>
            </a:r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355D523-D984-4508-BA31-F484180768C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046" b="88506" l="7373" r="91244">
                        <a14:foregroundMark x1="7834" y1="55172" x2="7834" y2="55172"/>
                        <a14:foregroundMark x1="91244" y1="49425" x2="91244" y2="494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10620" y="5328967"/>
            <a:ext cx="1311068" cy="4612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C56B6AE-3FE7-46B8-99CF-B6D3AE0A32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557" y="4451148"/>
            <a:ext cx="1219200" cy="12192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47CFDFE-230F-4650-9352-2402C39265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407" b="89815" l="5556" r="96212">
                        <a14:foregroundMark x1="5808" y1="81481" x2="5808" y2="81481"/>
                        <a14:foregroundMark x1="93182" y1="50926" x2="93182" y2="50926"/>
                        <a14:foregroundMark x1="96212" y1="44444" x2="96212" y2="44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468658">
            <a:off x="3099448" y="4549141"/>
            <a:ext cx="1216729" cy="35394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DFA2981-B7C3-4FCB-9389-2F0EB1300527}"/>
              </a:ext>
            </a:extLst>
          </p:cNvPr>
          <p:cNvSpPr/>
          <p:nvPr/>
        </p:nvSpPr>
        <p:spPr>
          <a:xfrm>
            <a:off x="1149156" y="4177121"/>
            <a:ext cx="2055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0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번 방향 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–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뒤돌아본 모습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05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096BD4C-FEDA-4BF6-A9A3-2A2F9041D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24" y="600206"/>
            <a:ext cx="6267928" cy="552502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3890657-458C-4628-A5DA-53FE96CBD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897" y="2040584"/>
            <a:ext cx="7885579" cy="264426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55441D2-2962-4B7D-AAD7-12626B750174}"/>
              </a:ext>
            </a:extLst>
          </p:cNvPr>
          <p:cNvSpPr/>
          <p:nvPr/>
        </p:nvSpPr>
        <p:spPr>
          <a:xfrm>
            <a:off x="3552680" y="0"/>
            <a:ext cx="50866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게임이 시작되는 순간 필요한 오브젝트</a:t>
            </a:r>
            <a:endParaRPr lang="ko-KR" altLang="en-US" sz="32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8F846E-45FB-4DFF-9813-94940F1583E7}"/>
              </a:ext>
            </a:extLst>
          </p:cNvPr>
          <p:cNvSpPr/>
          <p:nvPr/>
        </p:nvSpPr>
        <p:spPr>
          <a:xfrm>
            <a:off x="1767389" y="869608"/>
            <a:ext cx="1337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맵 이름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: Neos </a:t>
            </a:r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ABE4B1-7559-4BBA-A4D6-C797154047DC}"/>
              </a:ext>
            </a:extLst>
          </p:cNvPr>
          <p:cNvSpPr/>
          <p:nvPr/>
        </p:nvSpPr>
        <p:spPr>
          <a:xfrm>
            <a:off x="7015284" y="4378982"/>
            <a:ext cx="3427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모든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오브젝트 로드가 끝났다면 로딩화면 종료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23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227</Words>
  <Application>Microsoft Office PowerPoint</Application>
  <PresentationFormat>와이드스크린</PresentationFormat>
  <Paragraphs>75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rayando</vt:lpstr>
      <vt:lpstr>맑은 고딕</vt:lpstr>
      <vt:lpstr>헤움아빠와크레파스A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cydphj@gmail.com</dc:creator>
  <cp:lastModifiedBy>cydphj@gmail.com</cp:lastModifiedBy>
  <cp:revision>50</cp:revision>
  <dcterms:created xsi:type="dcterms:W3CDTF">2019-05-20T10:43:29Z</dcterms:created>
  <dcterms:modified xsi:type="dcterms:W3CDTF">2019-06-14T13:37:20Z</dcterms:modified>
</cp:coreProperties>
</file>